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5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7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9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10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1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12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3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14.xml" ContentType="application/vnd.openxmlformats-officedocument.presentationml.notesSlide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notesSlides/notesSlide15.xml" ContentType="application/vnd.openxmlformats-officedocument.presentationml.notesSlide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6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notesSlides/notesSlide17.xml" ContentType="application/vnd.openxmlformats-officedocument.presentationml.notesSlide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notesSlides/notesSlide18.xml" ContentType="application/vnd.openxmlformats-officedocument.presentationml.notesSlide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notesSlides/notesSlide19.xml" ContentType="application/vnd.openxmlformats-officedocument.presentationml.notesSl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notesSlides/notesSlide20.xml" ContentType="application/vnd.openxmlformats-officedocument.presentationml.notesSlide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notesSlides/notesSlide21.xml" ContentType="application/vnd.openxmlformats-officedocument.presentationml.notesSlide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22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23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24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notesSlides/notesSlide25.xml" ContentType="application/vnd.openxmlformats-officedocument.presentationml.notesSlide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26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9"/>
  </p:notesMasterIdLst>
  <p:sldIdLst>
    <p:sldId id="480" r:id="rId2"/>
    <p:sldId id="481" r:id="rId3"/>
    <p:sldId id="482" r:id="rId4"/>
    <p:sldId id="454" r:id="rId5"/>
    <p:sldId id="506" r:id="rId6"/>
    <p:sldId id="483" r:id="rId7"/>
    <p:sldId id="485" r:id="rId8"/>
    <p:sldId id="486" r:id="rId9"/>
    <p:sldId id="487" r:id="rId10"/>
    <p:sldId id="488" r:id="rId11"/>
    <p:sldId id="489" r:id="rId12"/>
    <p:sldId id="490" r:id="rId13"/>
    <p:sldId id="460" r:id="rId14"/>
    <p:sldId id="491" r:id="rId15"/>
    <p:sldId id="463" r:id="rId16"/>
    <p:sldId id="494" r:id="rId17"/>
    <p:sldId id="495" r:id="rId18"/>
    <p:sldId id="496" r:id="rId19"/>
    <p:sldId id="498" r:id="rId20"/>
    <p:sldId id="503" r:id="rId21"/>
    <p:sldId id="502" r:id="rId22"/>
    <p:sldId id="467" r:id="rId23"/>
    <p:sldId id="499" r:id="rId24"/>
    <p:sldId id="504" r:id="rId25"/>
    <p:sldId id="505" r:id="rId26"/>
    <p:sldId id="497" r:id="rId27"/>
    <p:sldId id="501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0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97">
          <p15:clr>
            <a:srgbClr val="A4A3A4"/>
          </p15:clr>
        </p15:guide>
        <p15:guide id="4" orient="horz" pos="3226">
          <p15:clr>
            <a:srgbClr val="A4A3A4"/>
          </p15:clr>
        </p15:guide>
        <p15:guide id="5" pos="1292">
          <p15:clr>
            <a:srgbClr val="A4A3A4"/>
          </p15:clr>
        </p15:guide>
        <p15:guide id="6" pos="771">
          <p15:clr>
            <a:srgbClr val="A4A3A4"/>
          </p15:clr>
        </p15:guide>
        <p15:guide id="7" pos="2925">
          <p15:clr>
            <a:srgbClr val="A4A3A4"/>
          </p15:clr>
        </p15:guide>
        <p15:guide id="8" pos="589">
          <p15:clr>
            <a:srgbClr val="A4A3A4"/>
          </p15:clr>
        </p15:guide>
        <p15:guide id="9" pos="2721">
          <p15:clr>
            <a:srgbClr val="A4A3A4"/>
          </p15:clr>
        </p15:guide>
        <p15:guide id="10" pos="1451">
          <p15:clr>
            <a:srgbClr val="A4A3A4"/>
          </p15:clr>
        </p15:guide>
        <p15:guide id="11" pos="3470">
          <p15:clr>
            <a:srgbClr val="A4A3A4"/>
          </p15:clr>
        </p15:guide>
        <p15:guide id="12" pos="24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006600"/>
    <a:srgbClr val="FF33CC"/>
    <a:srgbClr val="FF0066"/>
    <a:srgbClr val="FF5050"/>
    <a:srgbClr val="FF0000"/>
    <a:srgbClr val="FF9900"/>
    <a:srgbClr val="333399"/>
    <a:srgbClr val="808080"/>
    <a:srgbClr val="A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8" autoAdjust="0"/>
    <p:restoredTop sz="99424" autoAdjust="0"/>
  </p:normalViewPr>
  <p:slideViewPr>
    <p:cSldViewPr snapToObjects="1">
      <p:cViewPr varScale="1">
        <p:scale>
          <a:sx n="80" d="100"/>
          <a:sy n="80" d="100"/>
        </p:scale>
        <p:origin x="1016" y="40"/>
      </p:cViewPr>
      <p:guideLst>
        <p:guide orient="horz" pos="3680"/>
        <p:guide orient="horz" pos="336"/>
        <p:guide orient="horz" pos="3997"/>
        <p:guide orient="horz" pos="3226"/>
        <p:guide pos="1292"/>
        <p:guide pos="771"/>
        <p:guide pos="2925"/>
        <p:guide pos="589"/>
        <p:guide pos="2721"/>
        <p:guide pos="1451"/>
        <p:guide pos="3470"/>
        <p:guide pos="24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2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Textmasterformate durch Klicken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BB046A4-71B8-41B3-AE34-007D0F86236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1713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29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83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87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7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74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1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921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3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7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585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3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76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726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92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903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02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36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68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94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4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8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85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09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4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73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B046A4-71B8-41B3-AE34-007D0F86236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39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03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E43234-AA38-4000-916C-A5473CA511DC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13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A9381-DE35-4F5B-9B3D-FBF307BA239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464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C8EAEC-9A7F-4C77-A616-F573BE50C91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962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B85BC1-5681-4280-A5E2-EBB6618AE85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418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C8EB6C-800E-45D5-9A3C-C45F5EBE91C4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06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D1874F-277D-455A-971E-7FEC45A310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93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F816D-FFAE-403A-AE54-C2111360AC5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3303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01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A958C-D5EA-4897-A2F1-428BAB59AD2E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05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010400" y="6575425"/>
            <a:ext cx="2133600" cy="238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EB3B99-92CC-45B6-9DE5-4A3F9FC9E51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66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7"/>
          <p:cNvSpPr>
            <a:spLocks noChangeShapeType="1"/>
          </p:cNvSpPr>
          <p:nvPr userDrawn="1"/>
        </p:nvSpPr>
        <p:spPr bwMode="auto">
          <a:xfrm>
            <a:off x="0" y="655320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de-CH" dirty="0"/>
          </a:p>
        </p:txBody>
      </p:sp>
      <p:sp>
        <p:nvSpPr>
          <p:cNvPr id="1027" name="Text Box 8"/>
          <p:cNvSpPr txBox="1">
            <a:spLocks noChangeArrowheads="1"/>
          </p:cNvSpPr>
          <p:nvPr/>
        </p:nvSpPr>
        <p:spPr bwMode="auto">
          <a:xfrm>
            <a:off x="-46720" y="6613525"/>
            <a:ext cx="14670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000" dirty="0"/>
              <a:t>Prof. Dr. Andreas Vogt</a:t>
            </a:r>
          </a:p>
        </p:txBody>
      </p:sp>
      <p:sp>
        <p:nvSpPr>
          <p:cNvPr id="1029" name="Line 12"/>
          <p:cNvSpPr>
            <a:spLocks noChangeShapeType="1"/>
          </p:cNvSpPr>
          <p:nvPr/>
        </p:nvSpPr>
        <p:spPr bwMode="auto">
          <a:xfrm>
            <a:off x="4763" y="757238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de-CH" dirty="0"/>
          </a:p>
        </p:txBody>
      </p:sp>
      <p:sp>
        <p:nvSpPr>
          <p:cNvPr id="8" name="Text Box 8"/>
          <p:cNvSpPr txBox="1">
            <a:spLocks noChangeArrowheads="1"/>
          </p:cNvSpPr>
          <p:nvPr userDrawn="1"/>
        </p:nvSpPr>
        <p:spPr bwMode="auto">
          <a:xfrm>
            <a:off x="8596677" y="6592888"/>
            <a:ext cx="5485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000" dirty="0"/>
              <a:t>7.</a:t>
            </a:r>
            <a:fld id="{6033C65C-891B-4EA0-88F6-BF9F6AAF90E5}" type="slidenum">
              <a:rPr lang="en-US" sz="1000" smtClean="0"/>
              <a:pPr algn="ctr" eaLnBrk="1" hangingPunct="1">
                <a:defRPr/>
              </a:pPr>
              <a:t>‹Nr.›</a:t>
            </a:fld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2" r:id="rId7"/>
    <p:sldLayoutId id="2147483729" r:id="rId8"/>
    <p:sldLayoutId id="2147483730" r:id="rId9"/>
    <p:sldLayoutId id="2147483731" r:id="rId10"/>
    <p:sldLayoutId id="214748373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40.png"/><Relationship Id="rId3" Type="http://schemas.openxmlformats.org/officeDocument/2006/relationships/tags" Target="../tags/tag135.xml"/><Relationship Id="rId21" Type="http://schemas.openxmlformats.org/officeDocument/2006/relationships/image" Target="../media/image103.png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image" Target="../media/image41.png"/><Relationship Id="rId25" Type="http://schemas.openxmlformats.org/officeDocument/2006/relationships/image" Target="../media/image9.png"/><Relationship Id="rId2" Type="http://schemas.openxmlformats.org/officeDocument/2006/relationships/tags" Target="../tags/tag134.xml"/><Relationship Id="rId16" Type="http://schemas.openxmlformats.org/officeDocument/2006/relationships/image" Target="../media/image38.png"/><Relationship Id="rId20" Type="http://schemas.openxmlformats.org/officeDocument/2006/relationships/image" Target="../media/image102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image" Target="../media/image106.png"/><Relationship Id="rId5" Type="http://schemas.openxmlformats.org/officeDocument/2006/relationships/tags" Target="../tags/tag137.xml"/><Relationship Id="rId15" Type="http://schemas.openxmlformats.org/officeDocument/2006/relationships/image" Target="../media/image5.png"/><Relationship Id="rId23" Type="http://schemas.openxmlformats.org/officeDocument/2006/relationships/image" Target="../media/image105.emf"/><Relationship Id="rId10" Type="http://schemas.openxmlformats.org/officeDocument/2006/relationships/tags" Target="../tags/tag142.xml"/><Relationship Id="rId19" Type="http://schemas.openxmlformats.org/officeDocument/2006/relationships/image" Target="../media/image101.png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notesSlide" Target="../notesSlides/notesSlide10.xml"/><Relationship Id="rId22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notesSlide" Target="../notesSlides/notesSlide11.xml"/><Relationship Id="rId26" Type="http://schemas.openxmlformats.org/officeDocument/2006/relationships/image" Target="../media/image113.png"/><Relationship Id="rId3" Type="http://schemas.openxmlformats.org/officeDocument/2006/relationships/tags" Target="../tags/tag147.xml"/><Relationship Id="rId21" Type="http://schemas.openxmlformats.org/officeDocument/2006/relationships/image" Target="../media/image108.png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112.png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image" Target="../media/image107.png"/><Relationship Id="rId29" Type="http://schemas.openxmlformats.org/officeDocument/2006/relationships/image" Target="../media/image38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image" Target="../media/image110.png"/><Relationship Id="rId28" Type="http://schemas.openxmlformats.org/officeDocument/2006/relationships/image" Target="../media/image114.png"/><Relationship Id="rId10" Type="http://schemas.openxmlformats.org/officeDocument/2006/relationships/tags" Target="../tags/tag154.xml"/><Relationship Id="rId19" Type="http://schemas.openxmlformats.org/officeDocument/2006/relationships/image" Target="../media/image5.png"/><Relationship Id="rId31" Type="http://schemas.openxmlformats.org/officeDocument/2006/relationships/image" Target="../media/image40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image" Target="../media/image109.png"/><Relationship Id="rId27" Type="http://schemas.openxmlformats.org/officeDocument/2006/relationships/image" Target="../media/image19.png"/><Relationship Id="rId30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26" Type="http://schemas.openxmlformats.org/officeDocument/2006/relationships/notesSlide" Target="../notesSlides/notesSlide12.xml"/><Relationship Id="rId39" Type="http://schemas.openxmlformats.org/officeDocument/2006/relationships/image" Target="../media/image126.png"/><Relationship Id="rId21" Type="http://schemas.openxmlformats.org/officeDocument/2006/relationships/tags" Target="../tags/tag181.xml"/><Relationship Id="rId34" Type="http://schemas.openxmlformats.org/officeDocument/2006/relationships/image" Target="../media/image122.png"/><Relationship Id="rId42" Type="http://schemas.openxmlformats.org/officeDocument/2006/relationships/image" Target="../media/image129.png"/><Relationship Id="rId47" Type="http://schemas.openxmlformats.org/officeDocument/2006/relationships/image" Target="../media/image131.png"/><Relationship Id="rId7" Type="http://schemas.openxmlformats.org/officeDocument/2006/relationships/tags" Target="../tags/tag16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9" Type="http://schemas.openxmlformats.org/officeDocument/2006/relationships/image" Target="../media/image117.png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24" Type="http://schemas.openxmlformats.org/officeDocument/2006/relationships/tags" Target="../tags/tag184.xml"/><Relationship Id="rId32" Type="http://schemas.openxmlformats.org/officeDocument/2006/relationships/image" Target="../media/image120.png"/><Relationship Id="rId37" Type="http://schemas.openxmlformats.org/officeDocument/2006/relationships/image" Target="../media/image124.png"/><Relationship Id="rId40" Type="http://schemas.openxmlformats.org/officeDocument/2006/relationships/image" Target="../media/image127.png"/><Relationship Id="rId45" Type="http://schemas.openxmlformats.org/officeDocument/2006/relationships/image" Target="../media/image41.png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tags" Target="../tags/tag183.xml"/><Relationship Id="rId28" Type="http://schemas.openxmlformats.org/officeDocument/2006/relationships/image" Target="../media/image116.png"/><Relationship Id="rId36" Type="http://schemas.openxmlformats.org/officeDocument/2006/relationships/image" Target="../media/image123.png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31" Type="http://schemas.openxmlformats.org/officeDocument/2006/relationships/image" Target="../media/image119.png"/><Relationship Id="rId44" Type="http://schemas.openxmlformats.org/officeDocument/2006/relationships/image" Target="../media/image38.png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Relationship Id="rId27" Type="http://schemas.openxmlformats.org/officeDocument/2006/relationships/image" Target="../media/image5.png"/><Relationship Id="rId30" Type="http://schemas.openxmlformats.org/officeDocument/2006/relationships/image" Target="../media/image118.png"/><Relationship Id="rId35" Type="http://schemas.openxmlformats.org/officeDocument/2006/relationships/image" Target="../media/image19.png"/><Relationship Id="rId43" Type="http://schemas.openxmlformats.org/officeDocument/2006/relationships/image" Target="../media/image130.png"/><Relationship Id="rId48" Type="http://schemas.openxmlformats.org/officeDocument/2006/relationships/image" Target="../media/image132.png"/><Relationship Id="rId8" Type="http://schemas.openxmlformats.org/officeDocument/2006/relationships/tags" Target="../tags/tag168.xml"/><Relationship Id="rId3" Type="http://schemas.openxmlformats.org/officeDocument/2006/relationships/tags" Target="../tags/tag163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121.png"/><Relationship Id="rId38" Type="http://schemas.openxmlformats.org/officeDocument/2006/relationships/image" Target="../media/image125.png"/><Relationship Id="rId46" Type="http://schemas.openxmlformats.org/officeDocument/2006/relationships/image" Target="../media/image40.png"/><Relationship Id="rId20" Type="http://schemas.openxmlformats.org/officeDocument/2006/relationships/tags" Target="../tags/tag180.xml"/><Relationship Id="rId41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92.xml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tags" Target="../tags/tag187.xml"/><Relationship Id="rId21" Type="http://schemas.openxmlformats.org/officeDocument/2006/relationships/image" Target="../media/image142.png"/><Relationship Id="rId7" Type="http://schemas.openxmlformats.org/officeDocument/2006/relationships/tags" Target="../tags/tag191.xml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tags" Target="../tags/tag186.xml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189.xml"/><Relationship Id="rId15" Type="http://schemas.openxmlformats.org/officeDocument/2006/relationships/image" Target="../media/image136.gif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140.png"/><Relationship Id="rId4" Type="http://schemas.openxmlformats.org/officeDocument/2006/relationships/tags" Target="../tags/tag188.xml"/><Relationship Id="rId9" Type="http://schemas.openxmlformats.org/officeDocument/2006/relationships/tags" Target="../tags/tag193.xml"/><Relationship Id="rId14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01.xml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tags" Target="../tags/tag196.xml"/><Relationship Id="rId7" Type="http://schemas.openxmlformats.org/officeDocument/2006/relationships/tags" Target="../tags/tag200.xml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tags" Target="../tags/tag195.xml"/><Relationship Id="rId16" Type="http://schemas.openxmlformats.org/officeDocument/2006/relationships/image" Target="../media/image147.png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34.png"/><Relationship Id="rId5" Type="http://schemas.openxmlformats.org/officeDocument/2006/relationships/tags" Target="../tags/tag198.xml"/><Relationship Id="rId15" Type="http://schemas.openxmlformats.org/officeDocument/2006/relationships/image" Target="../media/image146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197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14.xml"/><Relationship Id="rId18" Type="http://schemas.openxmlformats.org/officeDocument/2006/relationships/tags" Target="../tags/tag219.xml"/><Relationship Id="rId26" Type="http://schemas.openxmlformats.org/officeDocument/2006/relationships/image" Target="../media/image155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7" Type="http://schemas.openxmlformats.org/officeDocument/2006/relationships/tags" Target="../tags/tag208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0" Type="http://schemas.openxmlformats.org/officeDocument/2006/relationships/notesSlide" Target="../notesSlides/notesSlide15.xml"/><Relationship Id="rId29" Type="http://schemas.openxmlformats.org/officeDocument/2006/relationships/image" Target="../media/image158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tags" Target="../tags/tag211.xml"/><Relationship Id="rId19" Type="http://schemas.openxmlformats.org/officeDocument/2006/relationships/slideLayout" Target="../slideLayouts/slideLayout7.xml"/><Relationship Id="rId31" Type="http://schemas.openxmlformats.org/officeDocument/2006/relationships/image" Target="../media/image160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8" Type="http://schemas.openxmlformats.org/officeDocument/2006/relationships/tags" Target="../tags/tag209.xml"/><Relationship Id="rId3" Type="http://schemas.openxmlformats.org/officeDocument/2006/relationships/tags" Target="../tags/tag20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170.png"/><Relationship Id="rId21" Type="http://schemas.openxmlformats.org/officeDocument/2006/relationships/tags" Target="../tags/tag240.xml"/><Relationship Id="rId34" Type="http://schemas.openxmlformats.org/officeDocument/2006/relationships/image" Target="../media/image157.png"/><Relationship Id="rId42" Type="http://schemas.openxmlformats.org/officeDocument/2006/relationships/image" Target="../media/image166.png"/><Relationship Id="rId47" Type="http://schemas.openxmlformats.org/officeDocument/2006/relationships/image" Target="../media/image175.png"/><Relationship Id="rId50" Type="http://schemas.openxmlformats.org/officeDocument/2006/relationships/image" Target="../media/image178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9" Type="http://schemas.openxmlformats.org/officeDocument/2006/relationships/image" Target="../media/image134.png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image" Target="../media/image155.png"/><Relationship Id="rId37" Type="http://schemas.openxmlformats.org/officeDocument/2006/relationships/image" Target="../media/image168.png"/><Relationship Id="rId40" Type="http://schemas.openxmlformats.org/officeDocument/2006/relationships/image" Target="../media/image171.png"/><Relationship Id="rId45" Type="http://schemas.openxmlformats.org/officeDocument/2006/relationships/image" Target="../media/image173.png"/><Relationship Id="rId53" Type="http://schemas.openxmlformats.org/officeDocument/2006/relationships/image" Target="../media/image181.png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154.png"/><Relationship Id="rId44" Type="http://schemas.openxmlformats.org/officeDocument/2006/relationships/image" Target="../media/image172.png"/><Relationship Id="rId52" Type="http://schemas.openxmlformats.org/officeDocument/2006/relationships/image" Target="../media/image180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slideLayout" Target="../slideLayouts/slideLayout7.xml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7.png"/><Relationship Id="rId48" Type="http://schemas.openxmlformats.org/officeDocument/2006/relationships/image" Target="../media/image176.png"/><Relationship Id="rId8" Type="http://schemas.openxmlformats.org/officeDocument/2006/relationships/tags" Target="../tags/tag227.xml"/><Relationship Id="rId51" Type="http://schemas.openxmlformats.org/officeDocument/2006/relationships/image" Target="../media/image179.png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156.png"/><Relationship Id="rId38" Type="http://schemas.openxmlformats.org/officeDocument/2006/relationships/image" Target="../media/image169.png"/><Relationship Id="rId46" Type="http://schemas.openxmlformats.org/officeDocument/2006/relationships/image" Target="../media/image174.png"/><Relationship Id="rId20" Type="http://schemas.openxmlformats.org/officeDocument/2006/relationships/tags" Target="../tags/tag239.xml"/><Relationship Id="rId41" Type="http://schemas.openxmlformats.org/officeDocument/2006/relationships/image" Target="../media/image165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notesSlide" Target="../notesSlides/notesSlide16.xml"/><Relationship Id="rId36" Type="http://schemas.openxmlformats.org/officeDocument/2006/relationships/image" Target="../media/image159.png"/><Relationship Id="rId49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tags" Target="../tags/tag258.xml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tags" Target="../tags/tag248.xml"/><Relationship Id="rId21" Type="http://schemas.openxmlformats.org/officeDocument/2006/relationships/image" Target="../media/image185.png"/><Relationship Id="rId7" Type="http://schemas.openxmlformats.org/officeDocument/2006/relationships/tags" Target="../tags/tag252.xml"/><Relationship Id="rId12" Type="http://schemas.openxmlformats.org/officeDocument/2006/relationships/tags" Target="../tags/tag257.xml"/><Relationship Id="rId17" Type="http://schemas.openxmlformats.org/officeDocument/2006/relationships/image" Target="../media/image134.png"/><Relationship Id="rId25" Type="http://schemas.openxmlformats.org/officeDocument/2006/relationships/image" Target="../media/image189.png"/><Relationship Id="rId2" Type="http://schemas.openxmlformats.org/officeDocument/2006/relationships/tags" Target="../tags/tag247.xml"/><Relationship Id="rId16" Type="http://schemas.openxmlformats.org/officeDocument/2006/relationships/notesSlide" Target="../notesSlides/notesSlide17.xml"/><Relationship Id="rId20" Type="http://schemas.openxmlformats.org/officeDocument/2006/relationships/image" Target="../media/image184.png"/><Relationship Id="rId29" Type="http://schemas.openxmlformats.org/officeDocument/2006/relationships/image" Target="../media/image193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tags" Target="../tags/tag256.xml"/><Relationship Id="rId24" Type="http://schemas.openxmlformats.org/officeDocument/2006/relationships/image" Target="../media/image188.png"/><Relationship Id="rId5" Type="http://schemas.openxmlformats.org/officeDocument/2006/relationships/tags" Target="../tags/tag250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tags" Target="../tags/tag255.xml"/><Relationship Id="rId19" Type="http://schemas.openxmlformats.org/officeDocument/2006/relationships/image" Target="../media/image183.png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tags" Target="../tags/tag259.xml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2.xml"/><Relationship Id="rId18" Type="http://schemas.openxmlformats.org/officeDocument/2006/relationships/tags" Target="../tags/tag277.xml"/><Relationship Id="rId26" Type="http://schemas.openxmlformats.org/officeDocument/2006/relationships/notesSlide" Target="../notesSlides/notesSlide18.xml"/><Relationship Id="rId39" Type="http://schemas.openxmlformats.org/officeDocument/2006/relationships/image" Target="../media/image204.png"/><Relationship Id="rId21" Type="http://schemas.openxmlformats.org/officeDocument/2006/relationships/tags" Target="../tags/tag280.xml"/><Relationship Id="rId34" Type="http://schemas.openxmlformats.org/officeDocument/2006/relationships/image" Target="../media/image199.png"/><Relationship Id="rId42" Type="http://schemas.openxmlformats.org/officeDocument/2006/relationships/image" Target="../media/image207.png"/><Relationship Id="rId47" Type="http://schemas.openxmlformats.org/officeDocument/2006/relationships/image" Target="../media/image212.png"/><Relationship Id="rId7" Type="http://schemas.openxmlformats.org/officeDocument/2006/relationships/tags" Target="../tags/tag266.xml"/><Relationship Id="rId2" Type="http://schemas.openxmlformats.org/officeDocument/2006/relationships/tags" Target="../tags/tag261.xml"/><Relationship Id="rId16" Type="http://schemas.openxmlformats.org/officeDocument/2006/relationships/tags" Target="../tags/tag275.xml"/><Relationship Id="rId29" Type="http://schemas.openxmlformats.org/officeDocument/2006/relationships/image" Target="../media/image185.png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11" Type="http://schemas.openxmlformats.org/officeDocument/2006/relationships/tags" Target="../tags/tag270.xml"/><Relationship Id="rId24" Type="http://schemas.openxmlformats.org/officeDocument/2006/relationships/tags" Target="../tags/tag283.xml"/><Relationship Id="rId32" Type="http://schemas.openxmlformats.org/officeDocument/2006/relationships/image" Target="../media/image197.png"/><Relationship Id="rId37" Type="http://schemas.openxmlformats.org/officeDocument/2006/relationships/image" Target="../media/image202.png"/><Relationship Id="rId40" Type="http://schemas.openxmlformats.org/officeDocument/2006/relationships/image" Target="../media/image205.png"/><Relationship Id="rId45" Type="http://schemas.openxmlformats.org/officeDocument/2006/relationships/image" Target="../media/image210.png"/><Relationship Id="rId5" Type="http://schemas.openxmlformats.org/officeDocument/2006/relationships/tags" Target="../tags/tag264.xml"/><Relationship Id="rId15" Type="http://schemas.openxmlformats.org/officeDocument/2006/relationships/tags" Target="../tags/tag274.xml"/><Relationship Id="rId23" Type="http://schemas.openxmlformats.org/officeDocument/2006/relationships/tags" Target="../tags/tag282.xml"/><Relationship Id="rId28" Type="http://schemas.openxmlformats.org/officeDocument/2006/relationships/image" Target="../media/image186.png"/><Relationship Id="rId36" Type="http://schemas.openxmlformats.org/officeDocument/2006/relationships/image" Target="../media/image201.png"/><Relationship Id="rId10" Type="http://schemas.openxmlformats.org/officeDocument/2006/relationships/tags" Target="../tags/tag269.xml"/><Relationship Id="rId19" Type="http://schemas.openxmlformats.org/officeDocument/2006/relationships/tags" Target="../tags/tag278.xml"/><Relationship Id="rId31" Type="http://schemas.openxmlformats.org/officeDocument/2006/relationships/image" Target="../media/image196.png"/><Relationship Id="rId44" Type="http://schemas.openxmlformats.org/officeDocument/2006/relationships/image" Target="../media/image209.png"/><Relationship Id="rId4" Type="http://schemas.openxmlformats.org/officeDocument/2006/relationships/tags" Target="../tags/tag263.xml"/><Relationship Id="rId9" Type="http://schemas.openxmlformats.org/officeDocument/2006/relationships/tags" Target="../tags/tag268.xml"/><Relationship Id="rId14" Type="http://schemas.openxmlformats.org/officeDocument/2006/relationships/tags" Target="../tags/tag273.xml"/><Relationship Id="rId22" Type="http://schemas.openxmlformats.org/officeDocument/2006/relationships/tags" Target="../tags/tag281.xml"/><Relationship Id="rId27" Type="http://schemas.openxmlformats.org/officeDocument/2006/relationships/image" Target="../media/image134.png"/><Relationship Id="rId30" Type="http://schemas.openxmlformats.org/officeDocument/2006/relationships/image" Target="../media/image195.png"/><Relationship Id="rId35" Type="http://schemas.openxmlformats.org/officeDocument/2006/relationships/image" Target="../media/image200.png"/><Relationship Id="rId43" Type="http://schemas.openxmlformats.org/officeDocument/2006/relationships/image" Target="../media/image208.png"/><Relationship Id="rId8" Type="http://schemas.openxmlformats.org/officeDocument/2006/relationships/tags" Target="../tags/tag267.xml"/><Relationship Id="rId3" Type="http://schemas.openxmlformats.org/officeDocument/2006/relationships/tags" Target="../tags/tag262.xml"/><Relationship Id="rId12" Type="http://schemas.openxmlformats.org/officeDocument/2006/relationships/tags" Target="../tags/tag271.xml"/><Relationship Id="rId17" Type="http://schemas.openxmlformats.org/officeDocument/2006/relationships/tags" Target="../tags/tag276.xml"/><Relationship Id="rId25" Type="http://schemas.openxmlformats.org/officeDocument/2006/relationships/slideLayout" Target="../slideLayouts/slideLayout7.xml"/><Relationship Id="rId33" Type="http://schemas.openxmlformats.org/officeDocument/2006/relationships/image" Target="../media/image198.png"/><Relationship Id="rId38" Type="http://schemas.openxmlformats.org/officeDocument/2006/relationships/image" Target="../media/image203.png"/><Relationship Id="rId46" Type="http://schemas.openxmlformats.org/officeDocument/2006/relationships/image" Target="../media/image211.png"/><Relationship Id="rId20" Type="http://schemas.openxmlformats.org/officeDocument/2006/relationships/tags" Target="../tags/tag279.xml"/><Relationship Id="rId41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296.xml"/><Relationship Id="rId18" Type="http://schemas.openxmlformats.org/officeDocument/2006/relationships/tags" Target="../tags/tag301.xml"/><Relationship Id="rId26" Type="http://schemas.openxmlformats.org/officeDocument/2006/relationships/slideLayout" Target="../slideLayouts/slideLayout7.xml"/><Relationship Id="rId39" Type="http://schemas.openxmlformats.org/officeDocument/2006/relationships/image" Target="../media/image224.png"/><Relationship Id="rId21" Type="http://schemas.openxmlformats.org/officeDocument/2006/relationships/tags" Target="../tags/tag304.xml"/><Relationship Id="rId34" Type="http://schemas.openxmlformats.org/officeDocument/2006/relationships/image" Target="../media/image219.png"/><Relationship Id="rId42" Type="http://schemas.openxmlformats.org/officeDocument/2006/relationships/image" Target="../media/image227.png"/><Relationship Id="rId47" Type="http://schemas.openxmlformats.org/officeDocument/2006/relationships/image" Target="../media/image232.png"/><Relationship Id="rId7" Type="http://schemas.openxmlformats.org/officeDocument/2006/relationships/tags" Target="../tags/tag290.xml"/><Relationship Id="rId2" Type="http://schemas.openxmlformats.org/officeDocument/2006/relationships/tags" Target="../tags/tag285.xml"/><Relationship Id="rId16" Type="http://schemas.openxmlformats.org/officeDocument/2006/relationships/tags" Target="../tags/tag299.xml"/><Relationship Id="rId29" Type="http://schemas.openxmlformats.org/officeDocument/2006/relationships/image" Target="../media/image214.png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tags" Target="../tags/tag294.xml"/><Relationship Id="rId24" Type="http://schemas.openxmlformats.org/officeDocument/2006/relationships/tags" Target="../tags/tag307.xml"/><Relationship Id="rId32" Type="http://schemas.openxmlformats.org/officeDocument/2006/relationships/image" Target="../media/image217.png"/><Relationship Id="rId37" Type="http://schemas.openxmlformats.org/officeDocument/2006/relationships/image" Target="../media/image222.png"/><Relationship Id="rId40" Type="http://schemas.openxmlformats.org/officeDocument/2006/relationships/image" Target="../media/image225.png"/><Relationship Id="rId45" Type="http://schemas.openxmlformats.org/officeDocument/2006/relationships/image" Target="../media/image230.png"/><Relationship Id="rId5" Type="http://schemas.openxmlformats.org/officeDocument/2006/relationships/tags" Target="../tags/tag288.xml"/><Relationship Id="rId15" Type="http://schemas.openxmlformats.org/officeDocument/2006/relationships/tags" Target="../tags/tag298.xml"/><Relationship Id="rId23" Type="http://schemas.openxmlformats.org/officeDocument/2006/relationships/tags" Target="../tags/tag306.xml"/><Relationship Id="rId28" Type="http://schemas.openxmlformats.org/officeDocument/2006/relationships/image" Target="../media/image213.png"/><Relationship Id="rId36" Type="http://schemas.openxmlformats.org/officeDocument/2006/relationships/image" Target="../media/image221.png"/><Relationship Id="rId10" Type="http://schemas.openxmlformats.org/officeDocument/2006/relationships/tags" Target="../tags/tag293.xml"/><Relationship Id="rId19" Type="http://schemas.openxmlformats.org/officeDocument/2006/relationships/tags" Target="../tags/tag302.xml"/><Relationship Id="rId31" Type="http://schemas.openxmlformats.org/officeDocument/2006/relationships/image" Target="../media/image216.png"/><Relationship Id="rId44" Type="http://schemas.openxmlformats.org/officeDocument/2006/relationships/image" Target="../media/image229.png"/><Relationship Id="rId4" Type="http://schemas.openxmlformats.org/officeDocument/2006/relationships/tags" Target="../tags/tag287.xml"/><Relationship Id="rId9" Type="http://schemas.openxmlformats.org/officeDocument/2006/relationships/tags" Target="../tags/tag292.xml"/><Relationship Id="rId14" Type="http://schemas.openxmlformats.org/officeDocument/2006/relationships/tags" Target="../tags/tag297.xml"/><Relationship Id="rId22" Type="http://schemas.openxmlformats.org/officeDocument/2006/relationships/tags" Target="../tags/tag305.xml"/><Relationship Id="rId27" Type="http://schemas.openxmlformats.org/officeDocument/2006/relationships/notesSlide" Target="../notesSlides/notesSlide19.xml"/><Relationship Id="rId30" Type="http://schemas.openxmlformats.org/officeDocument/2006/relationships/image" Target="../media/image215.png"/><Relationship Id="rId35" Type="http://schemas.openxmlformats.org/officeDocument/2006/relationships/image" Target="../media/image220.png"/><Relationship Id="rId43" Type="http://schemas.openxmlformats.org/officeDocument/2006/relationships/image" Target="../media/image228.png"/><Relationship Id="rId48" Type="http://schemas.openxmlformats.org/officeDocument/2006/relationships/image" Target="../media/image233.png"/><Relationship Id="rId8" Type="http://schemas.openxmlformats.org/officeDocument/2006/relationships/tags" Target="../tags/tag291.xml"/><Relationship Id="rId3" Type="http://schemas.openxmlformats.org/officeDocument/2006/relationships/tags" Target="../tags/tag286.xml"/><Relationship Id="rId12" Type="http://schemas.openxmlformats.org/officeDocument/2006/relationships/tags" Target="../tags/tag295.xml"/><Relationship Id="rId17" Type="http://schemas.openxmlformats.org/officeDocument/2006/relationships/tags" Target="../tags/tag300.xml"/><Relationship Id="rId25" Type="http://schemas.openxmlformats.org/officeDocument/2006/relationships/tags" Target="../tags/tag308.xml"/><Relationship Id="rId33" Type="http://schemas.openxmlformats.org/officeDocument/2006/relationships/image" Target="../media/image218.png"/><Relationship Id="rId38" Type="http://schemas.openxmlformats.org/officeDocument/2006/relationships/image" Target="../media/image223.png"/><Relationship Id="rId46" Type="http://schemas.openxmlformats.org/officeDocument/2006/relationships/image" Target="../media/image231.png"/><Relationship Id="rId20" Type="http://schemas.openxmlformats.org/officeDocument/2006/relationships/tags" Target="../tags/tag303.xml"/><Relationship Id="rId41" Type="http://schemas.openxmlformats.org/officeDocument/2006/relationships/image" Target="../media/image2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tags" Target="../tags/tag7.xml"/><Relationship Id="rId21" Type="http://schemas.openxmlformats.org/officeDocument/2006/relationships/image" Target="../media/image8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notesSlide" Target="../notesSlides/notesSlide2.xml"/><Relationship Id="rId25" Type="http://schemas.openxmlformats.org/officeDocument/2006/relationships/image" Target="../media/image12.png"/><Relationship Id="rId2" Type="http://schemas.openxmlformats.org/officeDocument/2006/relationships/tags" Target="../tags/tag6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7.png"/><Relationship Id="rId29" Type="http://schemas.openxmlformats.org/officeDocument/2006/relationships/image" Target="../media/image16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image" Target="../media/image11.png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10" Type="http://schemas.openxmlformats.org/officeDocument/2006/relationships/tags" Target="../tags/tag14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image" Target="../media/image9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21.xml"/><Relationship Id="rId18" Type="http://schemas.openxmlformats.org/officeDocument/2006/relationships/slideLayout" Target="../slideLayouts/slideLayout7.xml"/><Relationship Id="rId26" Type="http://schemas.openxmlformats.org/officeDocument/2006/relationships/image" Target="../media/image238.png"/><Relationship Id="rId3" Type="http://schemas.openxmlformats.org/officeDocument/2006/relationships/tags" Target="../tags/tag311.xml"/><Relationship Id="rId21" Type="http://schemas.openxmlformats.org/officeDocument/2006/relationships/image" Target="../media/image19.png"/><Relationship Id="rId34" Type="http://schemas.openxmlformats.org/officeDocument/2006/relationships/image" Target="../media/image243.png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tags" Target="../tags/tag325.xml"/><Relationship Id="rId25" Type="http://schemas.openxmlformats.org/officeDocument/2006/relationships/image" Target="../media/image237.png"/><Relationship Id="rId33" Type="http://schemas.openxmlformats.org/officeDocument/2006/relationships/image" Target="../media/image242.png"/><Relationship Id="rId2" Type="http://schemas.openxmlformats.org/officeDocument/2006/relationships/tags" Target="../tags/tag310.xml"/><Relationship Id="rId16" Type="http://schemas.openxmlformats.org/officeDocument/2006/relationships/tags" Target="../tags/tag324.xml"/><Relationship Id="rId20" Type="http://schemas.openxmlformats.org/officeDocument/2006/relationships/image" Target="../media/image233.png"/><Relationship Id="rId29" Type="http://schemas.openxmlformats.org/officeDocument/2006/relationships/image" Target="../media/image241.png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image" Target="../media/image236.png"/><Relationship Id="rId32" Type="http://schemas.openxmlformats.org/officeDocument/2006/relationships/image" Target="../media/image221.png"/><Relationship Id="rId5" Type="http://schemas.openxmlformats.org/officeDocument/2006/relationships/tags" Target="../tags/tag313.xml"/><Relationship Id="rId15" Type="http://schemas.openxmlformats.org/officeDocument/2006/relationships/tags" Target="../tags/tag323.xml"/><Relationship Id="rId23" Type="http://schemas.openxmlformats.org/officeDocument/2006/relationships/image" Target="../media/image235.png"/><Relationship Id="rId28" Type="http://schemas.openxmlformats.org/officeDocument/2006/relationships/image" Target="../media/image240.png"/><Relationship Id="rId36" Type="http://schemas.openxmlformats.org/officeDocument/2006/relationships/image" Target="../media/image245.png"/><Relationship Id="rId10" Type="http://schemas.openxmlformats.org/officeDocument/2006/relationships/tags" Target="../tags/tag318.xml"/><Relationship Id="rId19" Type="http://schemas.openxmlformats.org/officeDocument/2006/relationships/notesSlide" Target="../notesSlides/notesSlide20.xml"/><Relationship Id="rId31" Type="http://schemas.openxmlformats.org/officeDocument/2006/relationships/image" Target="../media/image216.png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tags" Target="../tags/tag322.xml"/><Relationship Id="rId22" Type="http://schemas.openxmlformats.org/officeDocument/2006/relationships/image" Target="../media/image234.png"/><Relationship Id="rId27" Type="http://schemas.openxmlformats.org/officeDocument/2006/relationships/image" Target="../media/image239.png"/><Relationship Id="rId30" Type="http://schemas.openxmlformats.org/officeDocument/2006/relationships/image" Target="../media/image215.png"/><Relationship Id="rId35" Type="http://schemas.openxmlformats.org/officeDocument/2006/relationships/image" Target="../media/image244.png"/><Relationship Id="rId8" Type="http://schemas.openxmlformats.org/officeDocument/2006/relationships/tags" Target="../tags/tag3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249.png"/><Relationship Id="rId26" Type="http://schemas.openxmlformats.org/officeDocument/2006/relationships/image" Target="../media/image256.png"/><Relationship Id="rId3" Type="http://schemas.openxmlformats.org/officeDocument/2006/relationships/tags" Target="../tags/tag328.xml"/><Relationship Id="rId21" Type="http://schemas.openxmlformats.org/officeDocument/2006/relationships/image" Target="../media/image251.png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17" Type="http://schemas.openxmlformats.org/officeDocument/2006/relationships/image" Target="../media/image248.png"/><Relationship Id="rId25" Type="http://schemas.openxmlformats.org/officeDocument/2006/relationships/image" Target="../media/image255.png"/><Relationship Id="rId2" Type="http://schemas.openxmlformats.org/officeDocument/2006/relationships/tags" Target="../tags/tag327.xml"/><Relationship Id="rId16" Type="http://schemas.openxmlformats.org/officeDocument/2006/relationships/image" Target="../media/image247.png"/><Relationship Id="rId20" Type="http://schemas.openxmlformats.org/officeDocument/2006/relationships/image" Target="../media/image250.png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24" Type="http://schemas.openxmlformats.org/officeDocument/2006/relationships/image" Target="../media/image254.png"/><Relationship Id="rId5" Type="http://schemas.openxmlformats.org/officeDocument/2006/relationships/tags" Target="../tags/tag330.xml"/><Relationship Id="rId15" Type="http://schemas.openxmlformats.org/officeDocument/2006/relationships/image" Target="../media/image246.png"/><Relationship Id="rId23" Type="http://schemas.openxmlformats.org/officeDocument/2006/relationships/image" Target="../media/image253.png"/><Relationship Id="rId10" Type="http://schemas.openxmlformats.org/officeDocument/2006/relationships/tags" Target="../tags/tag335.xml"/><Relationship Id="rId19" Type="http://schemas.openxmlformats.org/officeDocument/2006/relationships/image" Target="../media/image233.png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notesSlide" Target="../notesSlides/notesSlide21.xml"/><Relationship Id="rId22" Type="http://schemas.openxmlformats.org/officeDocument/2006/relationships/image" Target="../media/image2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tags" Target="../tags/tag350.xml"/><Relationship Id="rId18" Type="http://schemas.openxmlformats.org/officeDocument/2006/relationships/image" Target="../media/image233.png"/><Relationship Id="rId26" Type="http://schemas.openxmlformats.org/officeDocument/2006/relationships/image" Target="../media/image263.png"/><Relationship Id="rId3" Type="http://schemas.openxmlformats.org/officeDocument/2006/relationships/tags" Target="../tags/tag340.xml"/><Relationship Id="rId21" Type="http://schemas.openxmlformats.org/officeDocument/2006/relationships/image" Target="../media/image259.png"/><Relationship Id="rId7" Type="http://schemas.openxmlformats.org/officeDocument/2006/relationships/tags" Target="../tags/tag344.xml"/><Relationship Id="rId12" Type="http://schemas.openxmlformats.org/officeDocument/2006/relationships/tags" Target="../tags/tag349.xml"/><Relationship Id="rId17" Type="http://schemas.openxmlformats.org/officeDocument/2006/relationships/notesSlide" Target="../notesSlides/notesSlide22.xml"/><Relationship Id="rId25" Type="http://schemas.openxmlformats.org/officeDocument/2006/relationships/image" Target="../media/image262.png"/><Relationship Id="rId2" Type="http://schemas.openxmlformats.org/officeDocument/2006/relationships/tags" Target="../tags/tag339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258.png"/><Relationship Id="rId29" Type="http://schemas.openxmlformats.org/officeDocument/2006/relationships/image" Target="../media/image251.png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tags" Target="../tags/tag348.xml"/><Relationship Id="rId24" Type="http://schemas.openxmlformats.org/officeDocument/2006/relationships/image" Target="../media/image261.png"/><Relationship Id="rId5" Type="http://schemas.openxmlformats.org/officeDocument/2006/relationships/tags" Target="../tags/tag342.xml"/><Relationship Id="rId15" Type="http://schemas.openxmlformats.org/officeDocument/2006/relationships/tags" Target="../tags/tag352.xml"/><Relationship Id="rId23" Type="http://schemas.openxmlformats.org/officeDocument/2006/relationships/image" Target="../media/image260.png"/><Relationship Id="rId28" Type="http://schemas.openxmlformats.org/officeDocument/2006/relationships/image" Target="../media/image265.png"/><Relationship Id="rId10" Type="http://schemas.openxmlformats.org/officeDocument/2006/relationships/tags" Target="../tags/tag347.xml"/><Relationship Id="rId19" Type="http://schemas.openxmlformats.org/officeDocument/2006/relationships/image" Target="../media/image257.png"/><Relationship Id="rId4" Type="http://schemas.openxmlformats.org/officeDocument/2006/relationships/tags" Target="../tags/tag341.xml"/><Relationship Id="rId9" Type="http://schemas.openxmlformats.org/officeDocument/2006/relationships/tags" Target="../tags/tag346.xml"/><Relationship Id="rId14" Type="http://schemas.openxmlformats.org/officeDocument/2006/relationships/tags" Target="../tags/tag351.xml"/><Relationship Id="rId22" Type="http://schemas.openxmlformats.org/officeDocument/2006/relationships/image" Target="../media/image249.png"/><Relationship Id="rId27" Type="http://schemas.openxmlformats.org/officeDocument/2006/relationships/image" Target="../media/image264.png"/><Relationship Id="rId30" Type="http://schemas.openxmlformats.org/officeDocument/2006/relationships/image" Target="../media/image26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65.xml"/><Relationship Id="rId18" Type="http://schemas.openxmlformats.org/officeDocument/2006/relationships/tags" Target="../tags/tag370.xml"/><Relationship Id="rId26" Type="http://schemas.openxmlformats.org/officeDocument/2006/relationships/image" Target="../media/image271.png"/><Relationship Id="rId39" Type="http://schemas.openxmlformats.org/officeDocument/2006/relationships/image" Target="../media/image278.png"/><Relationship Id="rId21" Type="http://schemas.openxmlformats.org/officeDocument/2006/relationships/notesSlide" Target="../notesSlides/notesSlide23.xml"/><Relationship Id="rId34" Type="http://schemas.openxmlformats.org/officeDocument/2006/relationships/image" Target="../media/image276.png"/><Relationship Id="rId7" Type="http://schemas.openxmlformats.org/officeDocument/2006/relationships/tags" Target="../tags/tag359.xml"/><Relationship Id="rId12" Type="http://schemas.openxmlformats.org/officeDocument/2006/relationships/tags" Target="../tags/tag364.xml"/><Relationship Id="rId17" Type="http://schemas.openxmlformats.org/officeDocument/2006/relationships/tags" Target="../tags/tag369.xml"/><Relationship Id="rId25" Type="http://schemas.openxmlformats.org/officeDocument/2006/relationships/image" Target="../media/image270.png"/><Relationship Id="rId33" Type="http://schemas.openxmlformats.org/officeDocument/2006/relationships/image" Target="../media/image275.png"/><Relationship Id="rId38" Type="http://schemas.openxmlformats.org/officeDocument/2006/relationships/image" Target="../media/image264.png"/><Relationship Id="rId2" Type="http://schemas.openxmlformats.org/officeDocument/2006/relationships/tags" Target="../tags/tag354.xml"/><Relationship Id="rId16" Type="http://schemas.openxmlformats.org/officeDocument/2006/relationships/tags" Target="../tags/tag368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73.png"/><Relationship Id="rId1" Type="http://schemas.openxmlformats.org/officeDocument/2006/relationships/tags" Target="../tags/tag353.xml"/><Relationship Id="rId6" Type="http://schemas.openxmlformats.org/officeDocument/2006/relationships/tags" Target="../tags/tag358.xml"/><Relationship Id="rId11" Type="http://schemas.openxmlformats.org/officeDocument/2006/relationships/tags" Target="../tags/tag363.xml"/><Relationship Id="rId24" Type="http://schemas.openxmlformats.org/officeDocument/2006/relationships/image" Target="../media/image269.png"/><Relationship Id="rId32" Type="http://schemas.openxmlformats.org/officeDocument/2006/relationships/image" Target="../media/image258.png"/><Relationship Id="rId37" Type="http://schemas.openxmlformats.org/officeDocument/2006/relationships/image" Target="../media/image263.png"/><Relationship Id="rId40" Type="http://schemas.openxmlformats.org/officeDocument/2006/relationships/image" Target="../media/image279.png"/><Relationship Id="rId5" Type="http://schemas.openxmlformats.org/officeDocument/2006/relationships/tags" Target="../tags/tag357.xml"/><Relationship Id="rId15" Type="http://schemas.openxmlformats.org/officeDocument/2006/relationships/tags" Target="../tags/tag367.xml"/><Relationship Id="rId23" Type="http://schemas.openxmlformats.org/officeDocument/2006/relationships/image" Target="../media/image268.png"/><Relationship Id="rId28" Type="http://schemas.openxmlformats.org/officeDocument/2006/relationships/image" Target="../media/image222.png"/><Relationship Id="rId36" Type="http://schemas.openxmlformats.org/officeDocument/2006/relationships/image" Target="../media/image261.png"/><Relationship Id="rId10" Type="http://schemas.openxmlformats.org/officeDocument/2006/relationships/tags" Target="../tags/tag362.xml"/><Relationship Id="rId19" Type="http://schemas.openxmlformats.org/officeDocument/2006/relationships/tags" Target="../tags/tag371.xml"/><Relationship Id="rId31" Type="http://schemas.openxmlformats.org/officeDocument/2006/relationships/image" Target="../media/image247.png"/><Relationship Id="rId4" Type="http://schemas.openxmlformats.org/officeDocument/2006/relationships/tags" Target="../tags/tag356.xml"/><Relationship Id="rId9" Type="http://schemas.openxmlformats.org/officeDocument/2006/relationships/tags" Target="../tags/tag361.xml"/><Relationship Id="rId14" Type="http://schemas.openxmlformats.org/officeDocument/2006/relationships/tags" Target="../tags/tag366.xml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4.png"/><Relationship Id="rId35" Type="http://schemas.openxmlformats.org/officeDocument/2006/relationships/image" Target="../media/image277.png"/><Relationship Id="rId8" Type="http://schemas.openxmlformats.org/officeDocument/2006/relationships/tags" Target="../tags/tag360.xml"/><Relationship Id="rId3" Type="http://schemas.openxmlformats.org/officeDocument/2006/relationships/tags" Target="../tags/tag355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84.xml"/><Relationship Id="rId18" Type="http://schemas.openxmlformats.org/officeDocument/2006/relationships/notesSlide" Target="../notesSlides/notesSlide24.xml"/><Relationship Id="rId26" Type="http://schemas.openxmlformats.org/officeDocument/2006/relationships/image" Target="../media/image285.png"/><Relationship Id="rId3" Type="http://schemas.openxmlformats.org/officeDocument/2006/relationships/tags" Target="../tags/tag374.xml"/><Relationship Id="rId21" Type="http://schemas.openxmlformats.org/officeDocument/2006/relationships/image" Target="../media/image280.png"/><Relationship Id="rId34" Type="http://schemas.openxmlformats.org/officeDocument/2006/relationships/image" Target="../media/image293.png"/><Relationship Id="rId7" Type="http://schemas.openxmlformats.org/officeDocument/2006/relationships/tags" Target="../tags/tag378.xml"/><Relationship Id="rId12" Type="http://schemas.openxmlformats.org/officeDocument/2006/relationships/tags" Target="../tags/tag383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2" Type="http://schemas.openxmlformats.org/officeDocument/2006/relationships/tags" Target="../tags/tag373.xml"/><Relationship Id="rId16" Type="http://schemas.openxmlformats.org/officeDocument/2006/relationships/tags" Target="../tags/tag387.xml"/><Relationship Id="rId20" Type="http://schemas.openxmlformats.org/officeDocument/2006/relationships/image" Target="../media/image19.png"/><Relationship Id="rId29" Type="http://schemas.openxmlformats.org/officeDocument/2006/relationships/image" Target="../media/image288.png"/><Relationship Id="rId1" Type="http://schemas.openxmlformats.org/officeDocument/2006/relationships/tags" Target="../tags/tag372.xml"/><Relationship Id="rId6" Type="http://schemas.openxmlformats.org/officeDocument/2006/relationships/tags" Target="../tags/tag377.xml"/><Relationship Id="rId11" Type="http://schemas.openxmlformats.org/officeDocument/2006/relationships/tags" Target="../tags/tag382.xml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5" Type="http://schemas.openxmlformats.org/officeDocument/2006/relationships/tags" Target="../tags/tag376.xml"/><Relationship Id="rId15" Type="http://schemas.openxmlformats.org/officeDocument/2006/relationships/tags" Target="../tags/tag386.xml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10" Type="http://schemas.openxmlformats.org/officeDocument/2006/relationships/tags" Target="../tags/tag381.xml"/><Relationship Id="rId19" Type="http://schemas.openxmlformats.org/officeDocument/2006/relationships/image" Target="../media/image268.png"/><Relationship Id="rId31" Type="http://schemas.openxmlformats.org/officeDocument/2006/relationships/image" Target="../media/image290.png"/><Relationship Id="rId4" Type="http://schemas.openxmlformats.org/officeDocument/2006/relationships/tags" Target="../tags/tag375.xml"/><Relationship Id="rId9" Type="http://schemas.openxmlformats.org/officeDocument/2006/relationships/tags" Target="../tags/tag380.xml"/><Relationship Id="rId14" Type="http://schemas.openxmlformats.org/officeDocument/2006/relationships/tags" Target="../tags/tag385.xml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8" Type="http://schemas.openxmlformats.org/officeDocument/2006/relationships/tags" Target="../tags/tag3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tags" Target="../tags/tag390.xml"/><Relationship Id="rId7" Type="http://schemas.openxmlformats.org/officeDocument/2006/relationships/image" Target="../media/image268.png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6.png"/><Relationship Id="rId4" Type="http://schemas.openxmlformats.org/officeDocument/2006/relationships/tags" Target="../tags/tag391.xml"/><Relationship Id="rId9" Type="http://schemas.openxmlformats.org/officeDocument/2006/relationships/image" Target="../media/image2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9.png"/><Relationship Id="rId3" Type="http://schemas.openxmlformats.org/officeDocument/2006/relationships/tags" Target="../tags/tag394.xml"/><Relationship Id="rId7" Type="http://schemas.openxmlformats.org/officeDocument/2006/relationships/tags" Target="../tags/tag398.xml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tags" Target="../tags/tag393.xml"/><Relationship Id="rId16" Type="http://schemas.openxmlformats.org/officeDocument/2006/relationships/image" Target="../media/image302.png"/><Relationship Id="rId1" Type="http://schemas.openxmlformats.org/officeDocument/2006/relationships/tags" Target="../tags/tag392.xml"/><Relationship Id="rId6" Type="http://schemas.openxmlformats.org/officeDocument/2006/relationships/tags" Target="../tags/tag397.xml"/><Relationship Id="rId11" Type="http://schemas.openxmlformats.org/officeDocument/2006/relationships/image" Target="../media/image297.png"/><Relationship Id="rId5" Type="http://schemas.openxmlformats.org/officeDocument/2006/relationships/tags" Target="../tags/tag396.xml"/><Relationship Id="rId15" Type="http://schemas.openxmlformats.org/officeDocument/2006/relationships/image" Target="../media/image301.png"/><Relationship Id="rId10" Type="http://schemas.openxmlformats.org/officeDocument/2006/relationships/image" Target="../media/image134.png"/><Relationship Id="rId4" Type="http://schemas.openxmlformats.org/officeDocument/2006/relationships/tags" Target="../tags/tag395.xml"/><Relationship Id="rId9" Type="http://schemas.openxmlformats.org/officeDocument/2006/relationships/notesSlide" Target="../notesSlides/notesSlide26.xml"/><Relationship Id="rId14" Type="http://schemas.openxmlformats.org/officeDocument/2006/relationships/image" Target="../media/image3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tags" Target="../tags/tag401.xml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openxmlformats.org/officeDocument/2006/relationships/image" Target="../media/image315.png"/><Relationship Id="rId2" Type="http://schemas.openxmlformats.org/officeDocument/2006/relationships/tags" Target="../tags/tag400.xml"/><Relationship Id="rId16" Type="http://schemas.openxmlformats.org/officeDocument/2006/relationships/image" Target="../media/image314.png"/><Relationship Id="rId1" Type="http://schemas.openxmlformats.org/officeDocument/2006/relationships/tags" Target="../tags/tag399.xml"/><Relationship Id="rId6" Type="http://schemas.openxmlformats.org/officeDocument/2006/relationships/image" Target="../media/image304.png"/><Relationship Id="rId11" Type="http://schemas.openxmlformats.org/officeDocument/2006/relationships/image" Target="../media/image309.jpeg"/><Relationship Id="rId5" Type="http://schemas.openxmlformats.org/officeDocument/2006/relationships/notesSlide" Target="../notesSlides/notesSlide27.xml"/><Relationship Id="rId15" Type="http://schemas.openxmlformats.org/officeDocument/2006/relationships/image" Target="../media/image313.jpeg"/><Relationship Id="rId10" Type="http://schemas.openxmlformats.org/officeDocument/2006/relationships/image" Target="../media/image30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5.png"/><Relationship Id="rId17" Type="http://schemas.openxmlformats.org/officeDocument/2006/relationships/image" Target="../media/image23.png"/><Relationship Id="rId2" Type="http://schemas.openxmlformats.org/officeDocument/2006/relationships/tags" Target="../tags/tag2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24.xml"/><Relationship Id="rId15" Type="http://schemas.openxmlformats.org/officeDocument/2006/relationships/image" Target="../media/image21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5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1.xml"/><Relationship Id="rId18" Type="http://schemas.openxmlformats.org/officeDocument/2006/relationships/tags" Target="../tags/tag46.xml"/><Relationship Id="rId26" Type="http://schemas.openxmlformats.org/officeDocument/2006/relationships/image" Target="../media/image9.png"/><Relationship Id="rId39" Type="http://schemas.openxmlformats.org/officeDocument/2006/relationships/image" Target="../media/image38.png"/><Relationship Id="rId21" Type="http://schemas.openxmlformats.org/officeDocument/2006/relationships/tags" Target="../tags/tag49.xml"/><Relationship Id="rId34" Type="http://schemas.openxmlformats.org/officeDocument/2006/relationships/image" Target="../media/image34.png"/><Relationship Id="rId42" Type="http://schemas.openxmlformats.org/officeDocument/2006/relationships/image" Target="../media/image41.png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6" Type="http://schemas.openxmlformats.org/officeDocument/2006/relationships/tags" Target="../tags/tag44.xml"/><Relationship Id="rId20" Type="http://schemas.openxmlformats.org/officeDocument/2006/relationships/tags" Target="../tags/tag48.xml"/><Relationship Id="rId29" Type="http://schemas.openxmlformats.org/officeDocument/2006/relationships/image" Target="../media/image29.png"/><Relationship Id="rId41" Type="http://schemas.openxmlformats.org/officeDocument/2006/relationships/image" Target="../media/image40.pn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tags" Target="../tags/tag39.xml"/><Relationship Id="rId24" Type="http://schemas.openxmlformats.org/officeDocument/2006/relationships/notesSlide" Target="../notesSlides/notesSlide4.xml"/><Relationship Id="rId32" Type="http://schemas.openxmlformats.org/officeDocument/2006/relationships/image" Target="../media/image32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tags" Target="../tags/tag33.xml"/><Relationship Id="rId15" Type="http://schemas.openxmlformats.org/officeDocument/2006/relationships/tags" Target="../tags/tag43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28.png"/><Relationship Id="rId36" Type="http://schemas.openxmlformats.org/officeDocument/2006/relationships/image" Target="../media/image35.png"/><Relationship Id="rId10" Type="http://schemas.openxmlformats.org/officeDocument/2006/relationships/tags" Target="../tags/tag38.xml"/><Relationship Id="rId19" Type="http://schemas.openxmlformats.org/officeDocument/2006/relationships/tags" Target="../tags/tag47.xml"/><Relationship Id="rId31" Type="http://schemas.openxmlformats.org/officeDocument/2006/relationships/image" Target="../media/image31.png"/><Relationship Id="rId4" Type="http://schemas.openxmlformats.org/officeDocument/2006/relationships/tags" Target="../tags/tag32.xml"/><Relationship Id="rId9" Type="http://schemas.openxmlformats.org/officeDocument/2006/relationships/tags" Target="../tags/tag37.xml"/><Relationship Id="rId14" Type="http://schemas.openxmlformats.org/officeDocument/2006/relationships/tags" Target="../tags/tag42.xml"/><Relationship Id="rId22" Type="http://schemas.openxmlformats.org/officeDocument/2006/relationships/tags" Target="../tags/tag50.xml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19.png"/><Relationship Id="rId43" Type="http://schemas.openxmlformats.org/officeDocument/2006/relationships/image" Target="../media/image42.png"/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12" Type="http://schemas.openxmlformats.org/officeDocument/2006/relationships/tags" Target="../tags/tag40.xml"/><Relationship Id="rId17" Type="http://schemas.openxmlformats.org/officeDocument/2006/relationships/tags" Target="../tags/tag45.xml"/><Relationship Id="rId25" Type="http://schemas.openxmlformats.org/officeDocument/2006/relationships/image" Target="../media/image5.png"/><Relationship Id="rId33" Type="http://schemas.openxmlformats.org/officeDocument/2006/relationships/image" Target="../media/image33.png"/><Relationship Id="rId38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tags" Target="../tags/tag52.xml"/><Relationship Id="rId16" Type="http://schemas.openxmlformats.org/officeDocument/2006/relationships/image" Target="../media/image47.png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5.png"/><Relationship Id="rId5" Type="http://schemas.openxmlformats.org/officeDocument/2006/relationships/tags" Target="../tags/tag55.xml"/><Relationship Id="rId15" Type="http://schemas.openxmlformats.org/officeDocument/2006/relationships/image" Target="../media/image46.png"/><Relationship Id="rId10" Type="http://schemas.openxmlformats.org/officeDocument/2006/relationships/notesSlide" Target="../notesSlides/notesSlide5.xml"/><Relationship Id="rId4" Type="http://schemas.openxmlformats.org/officeDocument/2006/relationships/tags" Target="../tags/tag5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tags" Target="../tags/tag84.xml"/><Relationship Id="rId39" Type="http://schemas.openxmlformats.org/officeDocument/2006/relationships/image" Target="../media/image54.png"/><Relationship Id="rId21" Type="http://schemas.openxmlformats.org/officeDocument/2006/relationships/tags" Target="../tags/tag79.xml"/><Relationship Id="rId34" Type="http://schemas.openxmlformats.org/officeDocument/2006/relationships/image" Target="../media/image41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9" Type="http://schemas.openxmlformats.org/officeDocument/2006/relationships/notesSlide" Target="../notesSlides/notesSlide6.xml"/><Relationship Id="rId11" Type="http://schemas.openxmlformats.org/officeDocument/2006/relationships/tags" Target="../tags/tag69.xml"/><Relationship Id="rId24" Type="http://schemas.openxmlformats.org/officeDocument/2006/relationships/tags" Target="../tags/tag82.xml"/><Relationship Id="rId32" Type="http://schemas.openxmlformats.org/officeDocument/2006/relationships/image" Target="../media/image19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tags" Target="../tags/tag81.xml"/><Relationship Id="rId28" Type="http://schemas.openxmlformats.org/officeDocument/2006/relationships/slideLayout" Target="../slideLayouts/slideLayout7.xml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31" Type="http://schemas.openxmlformats.org/officeDocument/2006/relationships/image" Target="../media/image38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tags" Target="../tags/tag80.xml"/><Relationship Id="rId27" Type="http://schemas.openxmlformats.org/officeDocument/2006/relationships/tags" Target="../tags/tag85.xml"/><Relationship Id="rId30" Type="http://schemas.openxmlformats.org/officeDocument/2006/relationships/image" Target="../media/image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tags" Target="../tags/tag66.xml"/><Relationship Id="rId51" Type="http://schemas.openxmlformats.org/officeDocument/2006/relationships/image" Target="../media/image66.png"/><Relationship Id="rId3" Type="http://schemas.openxmlformats.org/officeDocument/2006/relationships/tags" Target="../tags/tag61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tags" Target="../tags/tag83.xml"/><Relationship Id="rId33" Type="http://schemas.openxmlformats.org/officeDocument/2006/relationships/image" Target="../media/image40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tags" Target="../tags/tag78.xml"/><Relationship Id="rId41" Type="http://schemas.openxmlformats.org/officeDocument/2006/relationships/image" Target="../media/image56.png"/><Relationship Id="rId1" Type="http://schemas.openxmlformats.org/officeDocument/2006/relationships/tags" Target="../tags/tag59.xml"/><Relationship Id="rId6" Type="http://schemas.openxmlformats.org/officeDocument/2006/relationships/tags" Target="../tags/tag6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5.png"/><Relationship Id="rId26" Type="http://schemas.openxmlformats.org/officeDocument/2006/relationships/image" Target="../media/image75.png"/><Relationship Id="rId3" Type="http://schemas.openxmlformats.org/officeDocument/2006/relationships/tags" Target="../tags/tag88.xml"/><Relationship Id="rId21" Type="http://schemas.openxmlformats.org/officeDocument/2006/relationships/image" Target="../media/image70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notesSlide" Target="../notesSlides/notesSlide7.xml"/><Relationship Id="rId25" Type="http://schemas.openxmlformats.org/officeDocument/2006/relationships/image" Target="../media/image74.png"/><Relationship Id="rId2" Type="http://schemas.openxmlformats.org/officeDocument/2006/relationships/tags" Target="../tags/tag87.xml"/><Relationship Id="rId16" Type="http://schemas.openxmlformats.org/officeDocument/2006/relationships/slideLayout" Target="../slideLayouts/slideLayout7.xml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10" Type="http://schemas.openxmlformats.org/officeDocument/2006/relationships/tags" Target="../tags/tag95.xml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notesSlide" Target="../notesSlides/notesSlide8.xml"/><Relationship Id="rId26" Type="http://schemas.openxmlformats.org/officeDocument/2006/relationships/image" Target="../media/image84.png"/><Relationship Id="rId3" Type="http://schemas.openxmlformats.org/officeDocument/2006/relationships/tags" Target="../tags/tag103.xml"/><Relationship Id="rId21" Type="http://schemas.openxmlformats.org/officeDocument/2006/relationships/image" Target="../media/image82.png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41.png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image" Target="../media/image19.png"/><Relationship Id="rId29" Type="http://schemas.openxmlformats.org/officeDocument/2006/relationships/image" Target="../media/image87.png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image" Target="../media/image83.png"/><Relationship Id="rId32" Type="http://schemas.openxmlformats.org/officeDocument/2006/relationships/image" Target="../media/image90.png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image" Target="../media/image40.png"/><Relationship Id="rId28" Type="http://schemas.openxmlformats.org/officeDocument/2006/relationships/image" Target="../media/image86.png"/><Relationship Id="rId10" Type="http://schemas.openxmlformats.org/officeDocument/2006/relationships/tags" Target="../tags/tag110.xml"/><Relationship Id="rId19" Type="http://schemas.openxmlformats.org/officeDocument/2006/relationships/image" Target="../media/image5.png"/><Relationship Id="rId31" Type="http://schemas.openxmlformats.org/officeDocument/2006/relationships/image" Target="../media/image89.png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image" Target="../media/image38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tags" Target="../tags/tag129.xml"/><Relationship Id="rId18" Type="http://schemas.openxmlformats.org/officeDocument/2006/relationships/notesSlide" Target="../notesSlides/notesSlide9.xml"/><Relationship Id="rId26" Type="http://schemas.openxmlformats.org/officeDocument/2006/relationships/image" Target="../media/image94.emf"/><Relationship Id="rId3" Type="http://schemas.openxmlformats.org/officeDocument/2006/relationships/tags" Target="../tags/tag119.xml"/><Relationship Id="rId21" Type="http://schemas.openxmlformats.org/officeDocument/2006/relationships/image" Target="../media/image41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93.png"/><Relationship Id="rId33" Type="http://schemas.openxmlformats.org/officeDocument/2006/relationships/image" Target="../media/image100.png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0" Type="http://schemas.openxmlformats.org/officeDocument/2006/relationships/image" Target="../media/image38.png"/><Relationship Id="rId29" Type="http://schemas.openxmlformats.org/officeDocument/2006/relationships/image" Target="../media/image96.pn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92.png"/><Relationship Id="rId32" Type="http://schemas.openxmlformats.org/officeDocument/2006/relationships/image" Target="../media/image99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image" Target="../media/image91.png"/><Relationship Id="rId28" Type="http://schemas.openxmlformats.org/officeDocument/2006/relationships/image" Target="../media/image95.png"/><Relationship Id="rId10" Type="http://schemas.openxmlformats.org/officeDocument/2006/relationships/tags" Target="../tags/tag126.xml"/><Relationship Id="rId19" Type="http://schemas.openxmlformats.org/officeDocument/2006/relationships/image" Target="../media/image5.png"/><Relationship Id="rId31" Type="http://schemas.openxmlformats.org/officeDocument/2006/relationships/image" Target="../media/image98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image" Target="../media/image40.png"/><Relationship Id="rId27" Type="http://schemas.openxmlformats.org/officeDocument/2006/relationships/image" Target="../media/image86.png"/><Relationship Id="rId30" Type="http://schemas.openxmlformats.org/officeDocument/2006/relationships/image" Target="../media/image97.png"/><Relationship Id="rId8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525463" y="1152525"/>
            <a:ext cx="8064500" cy="15398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pic>
        <p:nvPicPr>
          <p:cNvPr id="11267" name="Picture 14" descr="FHN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3" y="5373688"/>
            <a:ext cx="25717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1847" y="4437112"/>
            <a:ext cx="3166979" cy="224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7715" y="4977172"/>
            <a:ext cx="2881253" cy="2150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7451" y="1810047"/>
            <a:ext cx="6595770" cy="263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247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5577" y="1337199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3062" y="1401198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565909" y="1124071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098913" y="1058861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32" y="4221088"/>
            <a:ext cx="3725273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32" y="4761147"/>
            <a:ext cx="8809653" cy="390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2986" y="1625218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271" y="1664804"/>
            <a:ext cx="1764878" cy="204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32" y="1146415"/>
            <a:ext cx="3947168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37199"/>
            <a:ext cx="3639108" cy="272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532" y="5706981"/>
            <a:ext cx="8818187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570" y="5456957"/>
            <a:ext cx="91531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83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95" y="892716"/>
            <a:ext cx="334335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195" y="1377838"/>
            <a:ext cx="435255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211" y="1685335"/>
            <a:ext cx="8809653" cy="6460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276" y="2590045"/>
            <a:ext cx="4755804" cy="2496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276" y="2968179"/>
            <a:ext cx="1350572" cy="18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276" y="3284440"/>
            <a:ext cx="1965050" cy="6486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4178" y="3437896"/>
            <a:ext cx="3770079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40" y="4689140"/>
            <a:ext cx="71049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584" y="5104916"/>
            <a:ext cx="6462688" cy="196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569" y="4829587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1054" y="4893586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493901" y="4616459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026905" y="4551249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Grafik 35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0978" y="5117606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585" y="5561135"/>
            <a:ext cx="8809653" cy="418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277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97" y="889288"/>
            <a:ext cx="7761443" cy="182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7350" y="1851335"/>
            <a:ext cx="1594717" cy="202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7691" y="1821140"/>
            <a:ext cx="965608" cy="426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37350" y="2679427"/>
            <a:ext cx="1565456" cy="202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4225" y="2685435"/>
            <a:ext cx="1077775" cy="151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358" y="2269747"/>
            <a:ext cx="957225" cy="1511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5788" y="3169847"/>
            <a:ext cx="1166807" cy="1511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1" name="Gerade Verbindung mit Pfeil 40"/>
          <p:cNvCxnSpPr/>
          <p:nvPr/>
        </p:nvCxnSpPr>
        <p:spPr bwMode="auto">
          <a:xfrm flipV="1">
            <a:off x="2817470" y="2112960"/>
            <a:ext cx="288675" cy="2323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6" name="Grafik 45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637" y="3988373"/>
            <a:ext cx="811989" cy="182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2" name="Gerade Verbindung mit Pfeil 41"/>
          <p:cNvCxnSpPr/>
          <p:nvPr/>
        </p:nvCxnSpPr>
        <p:spPr bwMode="auto">
          <a:xfrm flipV="1">
            <a:off x="2915728" y="2929034"/>
            <a:ext cx="185237" cy="2325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7" name="Grafik 6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497" y="1278763"/>
            <a:ext cx="8351537" cy="180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606" y="4711582"/>
            <a:ext cx="1736144" cy="23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869" y="5255729"/>
            <a:ext cx="1614224" cy="202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9623" y="4961012"/>
            <a:ext cx="1909271" cy="23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701" y="5502508"/>
            <a:ext cx="1909271" cy="23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Gerade Verbindung mit Pfeil 15"/>
          <p:cNvCxnSpPr/>
          <p:nvPr/>
        </p:nvCxnSpPr>
        <p:spPr bwMode="auto">
          <a:xfrm>
            <a:off x="2375756" y="5357522"/>
            <a:ext cx="29922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Geschweifte Klammer links 16"/>
          <p:cNvSpPr/>
          <p:nvPr/>
        </p:nvSpPr>
        <p:spPr bwMode="auto">
          <a:xfrm>
            <a:off x="2763178" y="4828982"/>
            <a:ext cx="366664" cy="10801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Grafik 17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5194" y="5205512"/>
            <a:ext cx="568148" cy="1511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9038" y="4977172"/>
            <a:ext cx="1492304" cy="23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8798" y="5366827"/>
            <a:ext cx="1777598" cy="2340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6" name="Grafik 55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2232" y="3935999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9717" y="3999998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rafik 59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3012564" y="3722871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2545568" y="3657661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9641" y="4224018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370" y="6093296"/>
            <a:ext cx="3597472" cy="2951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Rechteck 32"/>
          <p:cNvSpPr/>
          <p:nvPr/>
        </p:nvSpPr>
        <p:spPr bwMode="auto">
          <a:xfrm>
            <a:off x="7385189" y="6205510"/>
            <a:ext cx="1687311" cy="224014"/>
          </a:xfrm>
          <a:prstGeom prst="rect">
            <a:avLst/>
          </a:prstGeom>
          <a:solidFill>
            <a:srgbClr val="FF9933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Grafik 3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5690" y="6273316"/>
            <a:ext cx="1568707" cy="1254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445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548" y="980728"/>
            <a:ext cx="559807" cy="1515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244" y="1340768"/>
            <a:ext cx="6810524" cy="2027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Image warteschlange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52836"/>
            <a:ext cx="48958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0852" y="3908934"/>
            <a:ext cx="2555636" cy="183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489" y="4365104"/>
            <a:ext cx="3146903" cy="183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489" y="4725143"/>
            <a:ext cx="1913810" cy="1833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489" y="5085184"/>
            <a:ext cx="2118225" cy="1832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489" y="5481228"/>
            <a:ext cx="1598448" cy="151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5489" y="5877272"/>
            <a:ext cx="1241294" cy="183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3152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95" y="945245"/>
            <a:ext cx="8862993" cy="6656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7" y="1846164"/>
            <a:ext cx="4444298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7" y="2296412"/>
            <a:ext cx="2987046" cy="2048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7" y="3224644"/>
            <a:ext cx="8845924" cy="435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495" y="4437112"/>
            <a:ext cx="8205842" cy="3904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7" y="3933056"/>
            <a:ext cx="7335332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347" y="2774396"/>
            <a:ext cx="5112116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319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971387"/>
            <a:ext cx="7228652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2917" y="296652"/>
            <a:ext cx="4558170" cy="2168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297618"/>
            <a:ext cx="8792584" cy="381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673" y="2363609"/>
            <a:ext cx="870511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621" y="2386013"/>
            <a:ext cx="1137211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1895557"/>
            <a:ext cx="345857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2149369"/>
            <a:ext cx="323667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2403181"/>
            <a:ext cx="3590856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2674063"/>
            <a:ext cx="4124257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2944944"/>
            <a:ext cx="3494844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230" y="3248980"/>
            <a:ext cx="1555398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041" y="3564059"/>
            <a:ext cx="8667768" cy="1644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041" y="4160547"/>
            <a:ext cx="7009500" cy="1822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041" y="4844623"/>
            <a:ext cx="7776226" cy="1565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766" y="5121188"/>
            <a:ext cx="7940666" cy="842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6" y="3804509"/>
            <a:ext cx="1302108" cy="137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6" y="4476544"/>
            <a:ext cx="5409601" cy="137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6" y="6129300"/>
            <a:ext cx="8152807" cy="151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5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673" y="1340768"/>
            <a:ext cx="870511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621" y="1363172"/>
            <a:ext cx="1137211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872716"/>
            <a:ext cx="345857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1126528"/>
            <a:ext cx="323667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1380340"/>
            <a:ext cx="3590856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1651222"/>
            <a:ext cx="4124257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4087" y="1922103"/>
            <a:ext cx="3494844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09" y="2168860"/>
            <a:ext cx="1546863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444986"/>
            <a:ext cx="7565761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913038"/>
            <a:ext cx="8997409" cy="196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431403"/>
            <a:ext cx="8517349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7" y="2688291"/>
            <a:ext cx="1302108" cy="137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6" y="3171923"/>
            <a:ext cx="5409601" cy="1371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56" y="3661348"/>
            <a:ext cx="8152807" cy="151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673" y="4041068"/>
            <a:ext cx="985725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85" y="4310986"/>
            <a:ext cx="1973584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Grafik 35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85" y="4589548"/>
            <a:ext cx="84490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3243" y="4041068"/>
            <a:ext cx="1004928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2640" y="4275902"/>
            <a:ext cx="1982119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2640" y="4554464"/>
            <a:ext cx="84490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259" y="5184242"/>
            <a:ext cx="3040386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Grafik 41" descr="txp_fi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673" y="6057292"/>
            <a:ext cx="8818187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673" y="4941168"/>
            <a:ext cx="1546863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259" y="5430535"/>
            <a:ext cx="3004115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9" y="5708527"/>
            <a:ext cx="3683763" cy="144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30686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Grafik 4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301" y="1016732"/>
            <a:ext cx="8809653" cy="4263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984" y="1577847"/>
            <a:ext cx="8809653" cy="8790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3" y="2977437"/>
            <a:ext cx="556444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1327" y="3320988"/>
            <a:ext cx="2596957" cy="132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969" y="3320988"/>
            <a:ext cx="2702212" cy="142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437" y="3681028"/>
            <a:ext cx="669525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7" name="Grafik 4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3" y="2601973"/>
            <a:ext cx="5103582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63" y="4077072"/>
            <a:ext cx="8818187" cy="4185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809" y="4581128"/>
            <a:ext cx="8180392" cy="6102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568" y="5337212"/>
            <a:ext cx="8801118" cy="6309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663" y="6129300"/>
            <a:ext cx="8801118" cy="418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564" y="2360544"/>
            <a:ext cx="951722" cy="132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0279" y="2360544"/>
            <a:ext cx="1165550" cy="1323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Gerade Verbindung mit Pfeil 10"/>
          <p:cNvCxnSpPr/>
          <p:nvPr/>
        </p:nvCxnSpPr>
        <p:spPr bwMode="auto">
          <a:xfrm flipH="1" flipV="1">
            <a:off x="287524" y="2215986"/>
            <a:ext cx="288031" cy="2218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Gerade Verbindung mit Pfeil 25"/>
          <p:cNvCxnSpPr/>
          <p:nvPr/>
        </p:nvCxnSpPr>
        <p:spPr bwMode="auto">
          <a:xfrm flipH="1" flipV="1">
            <a:off x="1223629" y="1977894"/>
            <a:ext cx="806650" cy="44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4324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687" y="2788456"/>
            <a:ext cx="2703651" cy="1429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3221" y="2800189"/>
            <a:ext cx="2595574" cy="1322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llipse 3"/>
          <p:cNvSpPr/>
          <p:nvPr/>
        </p:nvSpPr>
        <p:spPr bwMode="auto">
          <a:xfrm>
            <a:off x="298100" y="2440149"/>
            <a:ext cx="2918493" cy="8280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5613947" y="2440149"/>
            <a:ext cx="2918493" cy="8280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ihandform 10"/>
          <p:cNvSpPr/>
          <p:nvPr/>
        </p:nvSpPr>
        <p:spPr bwMode="auto">
          <a:xfrm>
            <a:off x="3015281" y="3267052"/>
            <a:ext cx="2795155" cy="181209"/>
          </a:xfrm>
          <a:custGeom>
            <a:avLst/>
            <a:gdLst>
              <a:gd name="connsiteX0" fmla="*/ 0 w 2795155"/>
              <a:gd name="connsiteY0" fmla="*/ 0 h 1205349"/>
              <a:gd name="connsiteX1" fmla="*/ 1475510 w 2795155"/>
              <a:gd name="connsiteY1" fmla="*/ 1205346 h 1205349"/>
              <a:gd name="connsiteX2" fmla="*/ 2795155 w 2795155"/>
              <a:gd name="connsiteY2" fmla="*/ 10391 h 1205349"/>
              <a:gd name="connsiteX0" fmla="*/ 0 w 2795155"/>
              <a:gd name="connsiteY0" fmla="*/ 0 h 623546"/>
              <a:gd name="connsiteX1" fmla="*/ 1392383 w 2795155"/>
              <a:gd name="connsiteY1" fmla="*/ 623455 h 623546"/>
              <a:gd name="connsiteX2" fmla="*/ 2795155 w 2795155"/>
              <a:gd name="connsiteY2" fmla="*/ 10391 h 62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5155" h="623546">
                <a:moveTo>
                  <a:pt x="0" y="0"/>
                </a:moveTo>
                <a:cubicBezTo>
                  <a:pt x="504825" y="601807"/>
                  <a:pt x="926524" y="621723"/>
                  <a:pt x="1392383" y="623455"/>
                </a:cubicBezTo>
                <a:cubicBezTo>
                  <a:pt x="1858242" y="625187"/>
                  <a:pt x="2368262" y="608734"/>
                  <a:pt x="2795155" y="10391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Freihandform 23"/>
          <p:cNvSpPr/>
          <p:nvPr/>
        </p:nvSpPr>
        <p:spPr bwMode="auto">
          <a:xfrm rot="10800000">
            <a:off x="3000980" y="2332136"/>
            <a:ext cx="2795155" cy="180019"/>
          </a:xfrm>
          <a:custGeom>
            <a:avLst/>
            <a:gdLst>
              <a:gd name="connsiteX0" fmla="*/ 0 w 2795155"/>
              <a:gd name="connsiteY0" fmla="*/ 0 h 1205349"/>
              <a:gd name="connsiteX1" fmla="*/ 1475510 w 2795155"/>
              <a:gd name="connsiteY1" fmla="*/ 1205346 h 1205349"/>
              <a:gd name="connsiteX2" fmla="*/ 2795155 w 2795155"/>
              <a:gd name="connsiteY2" fmla="*/ 10391 h 1205349"/>
              <a:gd name="connsiteX0" fmla="*/ 0 w 2795155"/>
              <a:gd name="connsiteY0" fmla="*/ 0 h 623546"/>
              <a:gd name="connsiteX1" fmla="*/ 1392383 w 2795155"/>
              <a:gd name="connsiteY1" fmla="*/ 623455 h 623546"/>
              <a:gd name="connsiteX2" fmla="*/ 2795155 w 2795155"/>
              <a:gd name="connsiteY2" fmla="*/ 10391 h 62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5155" h="623546">
                <a:moveTo>
                  <a:pt x="0" y="0"/>
                </a:moveTo>
                <a:cubicBezTo>
                  <a:pt x="504825" y="601807"/>
                  <a:pt x="926524" y="621723"/>
                  <a:pt x="1392383" y="623455"/>
                </a:cubicBezTo>
                <a:cubicBezTo>
                  <a:pt x="1858242" y="625187"/>
                  <a:pt x="2368262" y="608734"/>
                  <a:pt x="2795155" y="10391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Freihandform 25"/>
          <p:cNvSpPr/>
          <p:nvPr/>
        </p:nvSpPr>
        <p:spPr bwMode="auto">
          <a:xfrm rot="10800000">
            <a:off x="6408204" y="1520789"/>
            <a:ext cx="1196222" cy="853624"/>
          </a:xfrm>
          <a:custGeom>
            <a:avLst/>
            <a:gdLst>
              <a:gd name="connsiteX0" fmla="*/ 0 w 2795155"/>
              <a:gd name="connsiteY0" fmla="*/ 0 h 1205349"/>
              <a:gd name="connsiteX1" fmla="*/ 1475510 w 2795155"/>
              <a:gd name="connsiteY1" fmla="*/ 1205346 h 1205349"/>
              <a:gd name="connsiteX2" fmla="*/ 2795155 w 2795155"/>
              <a:gd name="connsiteY2" fmla="*/ 10391 h 1205349"/>
              <a:gd name="connsiteX0" fmla="*/ 0 w 2795155"/>
              <a:gd name="connsiteY0" fmla="*/ 0 h 623546"/>
              <a:gd name="connsiteX1" fmla="*/ 1392383 w 2795155"/>
              <a:gd name="connsiteY1" fmla="*/ 623455 h 623546"/>
              <a:gd name="connsiteX2" fmla="*/ 2795155 w 2795155"/>
              <a:gd name="connsiteY2" fmla="*/ 10391 h 623546"/>
              <a:gd name="connsiteX0" fmla="*/ 0 w 2795155"/>
              <a:gd name="connsiteY0" fmla="*/ 0 h 2625762"/>
              <a:gd name="connsiteX1" fmla="*/ 2140528 w 2795155"/>
              <a:gd name="connsiteY1" fmla="*/ 2625762 h 2625762"/>
              <a:gd name="connsiteX2" fmla="*/ 2795155 w 2795155"/>
              <a:gd name="connsiteY2" fmla="*/ 10391 h 2625762"/>
              <a:gd name="connsiteX0" fmla="*/ 0 w 2628901"/>
              <a:gd name="connsiteY0" fmla="*/ 311407 h 2938125"/>
              <a:gd name="connsiteX1" fmla="*/ 2140528 w 2628901"/>
              <a:gd name="connsiteY1" fmla="*/ 2937169 h 2938125"/>
              <a:gd name="connsiteX2" fmla="*/ 2628901 w 2628901"/>
              <a:gd name="connsiteY2" fmla="*/ 0 h 2938125"/>
              <a:gd name="connsiteX0" fmla="*/ 0 w 2629800"/>
              <a:gd name="connsiteY0" fmla="*/ 311407 h 2938125"/>
              <a:gd name="connsiteX1" fmla="*/ 2140528 w 2629800"/>
              <a:gd name="connsiteY1" fmla="*/ 2937169 h 2938125"/>
              <a:gd name="connsiteX2" fmla="*/ 2628901 w 2629800"/>
              <a:gd name="connsiteY2" fmla="*/ 0 h 2938125"/>
              <a:gd name="connsiteX0" fmla="*/ 0 w 1195178"/>
              <a:gd name="connsiteY0" fmla="*/ 96872 h 2937254"/>
              <a:gd name="connsiteX1" fmla="*/ 706583 w 1195178"/>
              <a:gd name="connsiteY1" fmla="*/ 2937169 h 2937254"/>
              <a:gd name="connsiteX2" fmla="*/ 1194956 w 1195178"/>
              <a:gd name="connsiteY2" fmla="*/ 0 h 2937254"/>
              <a:gd name="connsiteX0" fmla="*/ 858 w 1196036"/>
              <a:gd name="connsiteY0" fmla="*/ 96872 h 2937347"/>
              <a:gd name="connsiteX1" fmla="*/ 707441 w 1196036"/>
              <a:gd name="connsiteY1" fmla="*/ 2937169 h 2937347"/>
              <a:gd name="connsiteX2" fmla="*/ 1195814 w 1196036"/>
              <a:gd name="connsiteY2" fmla="*/ 0 h 2937347"/>
              <a:gd name="connsiteX0" fmla="*/ 1108 w 1196222"/>
              <a:gd name="connsiteY0" fmla="*/ 96872 h 2937347"/>
              <a:gd name="connsiteX1" fmla="*/ 583000 w 1196222"/>
              <a:gd name="connsiteY1" fmla="*/ 2937168 h 2937347"/>
              <a:gd name="connsiteX2" fmla="*/ 1196064 w 1196222"/>
              <a:gd name="connsiteY2" fmla="*/ 0 h 29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222" h="2937347">
                <a:moveTo>
                  <a:pt x="1108" y="96872"/>
                </a:moveTo>
                <a:cubicBezTo>
                  <a:pt x="-24003" y="1878607"/>
                  <a:pt x="383841" y="2953313"/>
                  <a:pt x="583000" y="2937168"/>
                </a:cubicBezTo>
                <a:cubicBezTo>
                  <a:pt x="782159" y="2921023"/>
                  <a:pt x="1205589" y="2636405"/>
                  <a:pt x="1196064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Freihandform 26"/>
          <p:cNvSpPr/>
          <p:nvPr/>
        </p:nvSpPr>
        <p:spPr bwMode="auto">
          <a:xfrm rot="10800000">
            <a:off x="1079612" y="1520789"/>
            <a:ext cx="1196222" cy="853624"/>
          </a:xfrm>
          <a:custGeom>
            <a:avLst/>
            <a:gdLst>
              <a:gd name="connsiteX0" fmla="*/ 0 w 2795155"/>
              <a:gd name="connsiteY0" fmla="*/ 0 h 1205349"/>
              <a:gd name="connsiteX1" fmla="*/ 1475510 w 2795155"/>
              <a:gd name="connsiteY1" fmla="*/ 1205346 h 1205349"/>
              <a:gd name="connsiteX2" fmla="*/ 2795155 w 2795155"/>
              <a:gd name="connsiteY2" fmla="*/ 10391 h 1205349"/>
              <a:gd name="connsiteX0" fmla="*/ 0 w 2795155"/>
              <a:gd name="connsiteY0" fmla="*/ 0 h 623546"/>
              <a:gd name="connsiteX1" fmla="*/ 1392383 w 2795155"/>
              <a:gd name="connsiteY1" fmla="*/ 623455 h 623546"/>
              <a:gd name="connsiteX2" fmla="*/ 2795155 w 2795155"/>
              <a:gd name="connsiteY2" fmla="*/ 10391 h 623546"/>
              <a:gd name="connsiteX0" fmla="*/ 0 w 2795155"/>
              <a:gd name="connsiteY0" fmla="*/ 0 h 2625762"/>
              <a:gd name="connsiteX1" fmla="*/ 2140528 w 2795155"/>
              <a:gd name="connsiteY1" fmla="*/ 2625762 h 2625762"/>
              <a:gd name="connsiteX2" fmla="*/ 2795155 w 2795155"/>
              <a:gd name="connsiteY2" fmla="*/ 10391 h 2625762"/>
              <a:gd name="connsiteX0" fmla="*/ 0 w 2628901"/>
              <a:gd name="connsiteY0" fmla="*/ 311407 h 2938125"/>
              <a:gd name="connsiteX1" fmla="*/ 2140528 w 2628901"/>
              <a:gd name="connsiteY1" fmla="*/ 2937169 h 2938125"/>
              <a:gd name="connsiteX2" fmla="*/ 2628901 w 2628901"/>
              <a:gd name="connsiteY2" fmla="*/ 0 h 2938125"/>
              <a:gd name="connsiteX0" fmla="*/ 0 w 2629800"/>
              <a:gd name="connsiteY0" fmla="*/ 311407 h 2938125"/>
              <a:gd name="connsiteX1" fmla="*/ 2140528 w 2629800"/>
              <a:gd name="connsiteY1" fmla="*/ 2937169 h 2938125"/>
              <a:gd name="connsiteX2" fmla="*/ 2628901 w 2629800"/>
              <a:gd name="connsiteY2" fmla="*/ 0 h 2938125"/>
              <a:gd name="connsiteX0" fmla="*/ 0 w 1195178"/>
              <a:gd name="connsiteY0" fmla="*/ 96872 h 2937254"/>
              <a:gd name="connsiteX1" fmla="*/ 706583 w 1195178"/>
              <a:gd name="connsiteY1" fmla="*/ 2937169 h 2937254"/>
              <a:gd name="connsiteX2" fmla="*/ 1194956 w 1195178"/>
              <a:gd name="connsiteY2" fmla="*/ 0 h 2937254"/>
              <a:gd name="connsiteX0" fmla="*/ 858 w 1196036"/>
              <a:gd name="connsiteY0" fmla="*/ 96872 h 2937347"/>
              <a:gd name="connsiteX1" fmla="*/ 707441 w 1196036"/>
              <a:gd name="connsiteY1" fmla="*/ 2937169 h 2937347"/>
              <a:gd name="connsiteX2" fmla="*/ 1195814 w 1196036"/>
              <a:gd name="connsiteY2" fmla="*/ 0 h 2937347"/>
              <a:gd name="connsiteX0" fmla="*/ 1108 w 1196222"/>
              <a:gd name="connsiteY0" fmla="*/ 96872 h 2937347"/>
              <a:gd name="connsiteX1" fmla="*/ 583000 w 1196222"/>
              <a:gd name="connsiteY1" fmla="*/ 2937168 h 2937347"/>
              <a:gd name="connsiteX2" fmla="*/ 1196064 w 1196222"/>
              <a:gd name="connsiteY2" fmla="*/ 0 h 293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222" h="2937347">
                <a:moveTo>
                  <a:pt x="1108" y="96872"/>
                </a:moveTo>
                <a:cubicBezTo>
                  <a:pt x="-24003" y="1878607"/>
                  <a:pt x="383841" y="2953313"/>
                  <a:pt x="583000" y="2937168"/>
                </a:cubicBezTo>
                <a:cubicBezTo>
                  <a:pt x="782159" y="2921023"/>
                  <a:pt x="1205589" y="2636405"/>
                  <a:pt x="1196064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908720"/>
            <a:ext cx="6331281" cy="1877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1389712"/>
            <a:ext cx="542073" cy="132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1607" y="3238848"/>
            <a:ext cx="213275" cy="132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5656" y="2096852"/>
            <a:ext cx="1066375" cy="1770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0252" y="1304764"/>
            <a:ext cx="2051710" cy="1770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1765" y="1191455"/>
            <a:ext cx="1049266" cy="8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3988" y="3068960"/>
            <a:ext cx="993625" cy="8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rafik 47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2020" y="1925369"/>
            <a:ext cx="1177781" cy="994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fik 42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38517">
            <a:off x="7823368" y="1846749"/>
            <a:ext cx="1217587" cy="982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Rechteck 36"/>
          <p:cNvSpPr/>
          <p:nvPr/>
        </p:nvSpPr>
        <p:spPr bwMode="auto">
          <a:xfrm>
            <a:off x="1880600" y="1350415"/>
            <a:ext cx="596280" cy="19673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3701654" y="2054655"/>
            <a:ext cx="721499" cy="2380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6819470" y="1254131"/>
            <a:ext cx="721499" cy="23804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>
            <a:off x="7685676" y="1273595"/>
            <a:ext cx="721499" cy="238043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4520774" y="2060848"/>
            <a:ext cx="305986" cy="216403"/>
          </a:xfrm>
          <a:prstGeom prst="rect">
            <a:avLst/>
          </a:prstGeom>
          <a:noFill/>
          <a:ln w="19050" cap="flat" cmpd="sng" algn="ctr">
            <a:solidFill>
              <a:srgbClr val="FF33CC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hteck 59"/>
          <p:cNvSpPr/>
          <p:nvPr/>
        </p:nvSpPr>
        <p:spPr bwMode="auto">
          <a:xfrm>
            <a:off x="4103948" y="3195173"/>
            <a:ext cx="305986" cy="21640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hteck 60"/>
          <p:cNvSpPr/>
          <p:nvPr/>
        </p:nvSpPr>
        <p:spPr bwMode="auto">
          <a:xfrm>
            <a:off x="8658502" y="1284414"/>
            <a:ext cx="305986" cy="216403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2" name="Grafik 61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0519" y="1952836"/>
            <a:ext cx="1049266" cy="8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Grafik 62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1896" y="1182830"/>
            <a:ext cx="1049266" cy="8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Grafik 63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65536">
            <a:off x="7820576" y="894361"/>
            <a:ext cx="993625" cy="8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Grafik 65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3825044"/>
            <a:ext cx="1991157" cy="187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5" name="Gruppieren 74"/>
          <p:cNvGrpSpPr/>
          <p:nvPr/>
        </p:nvGrpSpPr>
        <p:grpSpPr>
          <a:xfrm>
            <a:off x="2361372" y="3681028"/>
            <a:ext cx="3938184" cy="457110"/>
            <a:chOff x="1082215" y="4455532"/>
            <a:chExt cx="4658901" cy="540765"/>
          </a:xfrm>
        </p:grpSpPr>
        <p:pic>
          <p:nvPicPr>
            <p:cNvPr id="70" name="Grafik 69" descr="txp_fig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215" y="4455532"/>
              <a:ext cx="4658901" cy="5407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72" name="Gerade Verbindung 71"/>
            <p:cNvCxnSpPr/>
            <p:nvPr/>
          </p:nvCxnSpPr>
          <p:spPr bwMode="auto">
            <a:xfrm>
              <a:off x="3094338" y="4455532"/>
              <a:ext cx="0" cy="540765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alpha val="30000"/>
                </a:schemeClr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Gerade Verbindung 73"/>
            <p:cNvCxnSpPr/>
            <p:nvPr/>
          </p:nvCxnSpPr>
          <p:spPr bwMode="auto">
            <a:xfrm>
              <a:off x="1583668" y="4705132"/>
              <a:ext cx="4157448" cy="1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>
                  <a:alpha val="30000"/>
                </a:schemeClr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79" name="Grafik 78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17" y="4293096"/>
            <a:ext cx="8809653" cy="435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9" name="Grafik 88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737" y="5013890"/>
            <a:ext cx="4134162" cy="1770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5" name="Grafik 84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5613" y="4614944"/>
            <a:ext cx="2670703" cy="2914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6" name="Rechteck 85"/>
          <p:cNvSpPr/>
          <p:nvPr/>
        </p:nvSpPr>
        <p:spPr bwMode="auto">
          <a:xfrm>
            <a:off x="1043608" y="4972393"/>
            <a:ext cx="3594156" cy="26019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0" name="Grafik 89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8305" y="4866271"/>
            <a:ext cx="2042501" cy="4349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Grafik 98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17" y="5469189"/>
            <a:ext cx="4109100" cy="4345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1" name="Grafik 100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3819" y="5487278"/>
            <a:ext cx="2760469" cy="425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6" name="Grafik 105" descr="txp_fi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417" y="6061554"/>
            <a:ext cx="8792584" cy="28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348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1" grpId="0" animBg="1"/>
      <p:bldP spid="24" grpId="0" animBg="1"/>
      <p:bldP spid="26" grpId="0" animBg="1"/>
      <p:bldP spid="27" grpId="0" animBg="1"/>
      <p:bldP spid="37" grpId="0" animBg="1"/>
      <p:bldP spid="49" grpId="0" animBg="1"/>
      <p:bldP spid="51" grpId="0" animBg="1"/>
      <p:bldP spid="56" grpId="0" animBg="1"/>
      <p:bldP spid="59" grpId="0" animBg="1"/>
      <p:bldP spid="60" grpId="0" animBg="1"/>
      <p:bldP spid="61" grpId="0" animBg="1"/>
      <p:bldP spid="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74D6BF7-260A-4960-870C-CDBCFE2C0A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1" y="1592795"/>
            <a:ext cx="5206825" cy="176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73" name="Grafik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71" y="3969060"/>
            <a:ext cx="4702464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452" y="4270039"/>
            <a:ext cx="3840488" cy="6038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8" name="Grafik 8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926" y="4978790"/>
            <a:ext cx="3073754" cy="3621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hteck 3"/>
          <p:cNvSpPr/>
          <p:nvPr/>
        </p:nvSpPr>
        <p:spPr bwMode="auto">
          <a:xfrm>
            <a:off x="3959932" y="4270373"/>
            <a:ext cx="1067264" cy="6546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Grafik 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22911" y="1880828"/>
            <a:ext cx="187543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1405" y="3313025"/>
            <a:ext cx="2186944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5917" y="2107824"/>
            <a:ext cx="54882" cy="210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71" y="3573016"/>
            <a:ext cx="79156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5452" y="5825267"/>
            <a:ext cx="3671933" cy="507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184" y="4119037"/>
            <a:ext cx="2629820" cy="5705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hteck 25"/>
          <p:cNvSpPr/>
          <p:nvPr/>
        </p:nvSpPr>
        <p:spPr bwMode="auto">
          <a:xfrm>
            <a:off x="6154648" y="4077072"/>
            <a:ext cx="2737832" cy="657333"/>
          </a:xfrm>
          <a:prstGeom prst="rect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4" name="Grafik 43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71" y="813007"/>
            <a:ext cx="8801118" cy="4523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8514" y="2437736"/>
            <a:ext cx="1849835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668" y="2723019"/>
            <a:ext cx="2214681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0516" y="1894714"/>
            <a:ext cx="1858528" cy="132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9894" y="5121188"/>
            <a:ext cx="2559975" cy="5077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8294" y="2458269"/>
            <a:ext cx="1837368" cy="132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9042" y="2146893"/>
            <a:ext cx="2343438" cy="132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6256" y="3015773"/>
            <a:ext cx="1837368" cy="132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6" name="Grafik 35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8294" y="2736905"/>
            <a:ext cx="2248220" cy="132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Grafik 54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261" y="3327305"/>
            <a:ext cx="2321363" cy="132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2" name="Grafik 41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71" y="1324764"/>
            <a:ext cx="425014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8" name="Grafik 47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6010" y="2976704"/>
            <a:ext cx="54882" cy="210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xp_fi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7196" y="2126081"/>
            <a:ext cx="45357" cy="173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0" name="Grafik 49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7196" y="2996952"/>
            <a:ext cx="45357" cy="1738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Geschweifte Klammer rechts 45"/>
          <p:cNvSpPr/>
          <p:nvPr/>
        </p:nvSpPr>
        <p:spPr bwMode="auto">
          <a:xfrm>
            <a:off x="6171398" y="1840660"/>
            <a:ext cx="268330" cy="74603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Geschweifte Klammer rechts 51"/>
          <p:cNvSpPr/>
          <p:nvPr/>
        </p:nvSpPr>
        <p:spPr bwMode="auto">
          <a:xfrm>
            <a:off x="6496568" y="2691142"/>
            <a:ext cx="268330" cy="78862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Gerade Verbindung mit Pfeil 53"/>
          <p:cNvCxnSpPr/>
          <p:nvPr/>
        </p:nvCxnSpPr>
        <p:spPr bwMode="auto">
          <a:xfrm>
            <a:off x="3959932" y="1952836"/>
            <a:ext cx="180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" name="Gerade Verbindung mit Pfeil 56"/>
          <p:cNvCxnSpPr/>
          <p:nvPr/>
        </p:nvCxnSpPr>
        <p:spPr bwMode="auto">
          <a:xfrm>
            <a:off x="3959932" y="2517746"/>
            <a:ext cx="180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Gerade Verbindung mit Pfeil 57"/>
          <p:cNvCxnSpPr/>
          <p:nvPr/>
        </p:nvCxnSpPr>
        <p:spPr bwMode="auto">
          <a:xfrm>
            <a:off x="3959932" y="2803029"/>
            <a:ext cx="180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Gerade Verbindung mit Pfeil 58"/>
          <p:cNvCxnSpPr/>
          <p:nvPr/>
        </p:nvCxnSpPr>
        <p:spPr bwMode="auto">
          <a:xfrm>
            <a:off x="3959932" y="3393035"/>
            <a:ext cx="1800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1" name="Grafik 60" descr="txp_fig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1425" y="296652"/>
            <a:ext cx="3161153" cy="256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297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6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08" y="908720"/>
            <a:ext cx="8809653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39" y="1759208"/>
            <a:ext cx="8809653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39" y="2279802"/>
            <a:ext cx="7442012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1465178"/>
            <a:ext cx="91531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39" y="2614770"/>
            <a:ext cx="8801118" cy="418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433" y="3442862"/>
            <a:ext cx="8801118" cy="418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433" y="3970125"/>
            <a:ext cx="3938633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364" y="1465178"/>
            <a:ext cx="3804216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39" y="4299675"/>
            <a:ext cx="91531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7096" y="4296026"/>
            <a:ext cx="5814072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568" y="4630671"/>
            <a:ext cx="5920752" cy="18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839" y="4977172"/>
            <a:ext cx="8809653" cy="435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831" y="5553236"/>
            <a:ext cx="8809653" cy="8982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8546" y="3094786"/>
            <a:ext cx="859616" cy="100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hteck 14"/>
          <p:cNvSpPr/>
          <p:nvPr/>
        </p:nvSpPr>
        <p:spPr bwMode="auto">
          <a:xfrm>
            <a:off x="4134132" y="2823863"/>
            <a:ext cx="1013932" cy="43602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8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1425" y="296652"/>
            <a:ext cx="3161153" cy="256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08" y="836712"/>
            <a:ext cx="811989" cy="182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40" y="1088740"/>
            <a:ext cx="8707544" cy="1311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2938580"/>
            <a:ext cx="7832157" cy="201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2564904"/>
            <a:ext cx="8595378" cy="2016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102" y="4797152"/>
            <a:ext cx="4113573" cy="7286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508" y="3573016"/>
            <a:ext cx="838043" cy="1958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40" y="3938791"/>
            <a:ext cx="4427034" cy="2166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140" y="4302866"/>
            <a:ext cx="4166868" cy="2062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9" name="Gruppieren 28"/>
          <p:cNvGrpSpPr/>
          <p:nvPr/>
        </p:nvGrpSpPr>
        <p:grpSpPr>
          <a:xfrm>
            <a:off x="4968044" y="3361510"/>
            <a:ext cx="3924436" cy="1291626"/>
            <a:chOff x="1485452" y="4270039"/>
            <a:chExt cx="6268228" cy="2063025"/>
          </a:xfrm>
        </p:grpSpPr>
        <p:pic>
          <p:nvPicPr>
            <p:cNvPr id="24" name="Grafik 23" descr="txp_fi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5452" y="5121188"/>
              <a:ext cx="2568859" cy="50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Grafik 24" descr="txp_fi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5452" y="4270039"/>
              <a:ext cx="3840488" cy="6038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Grafik 25" descr="txp_fi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79926" y="4978790"/>
              <a:ext cx="3073754" cy="36210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Rechteck 26"/>
            <p:cNvSpPr/>
            <p:nvPr/>
          </p:nvSpPr>
          <p:spPr bwMode="auto">
            <a:xfrm>
              <a:off x="3952725" y="4270373"/>
              <a:ext cx="1068606" cy="65461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8" name="Grafik 27" descr="txp_fig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85452" y="5825267"/>
              <a:ext cx="3671933" cy="50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6" name="Grafik 35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9756" y="5388409"/>
            <a:ext cx="2189595" cy="8790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8" name="Grafik 37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3729" y="5080569"/>
            <a:ext cx="1000316" cy="1619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" name="Rechteck 38"/>
          <p:cNvSpPr/>
          <p:nvPr/>
        </p:nvSpPr>
        <p:spPr bwMode="auto">
          <a:xfrm>
            <a:off x="5976156" y="5301208"/>
            <a:ext cx="2412268" cy="1080120"/>
          </a:xfrm>
          <a:prstGeom prst="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ihandform 39"/>
          <p:cNvSpPr/>
          <p:nvPr/>
        </p:nvSpPr>
        <p:spPr bwMode="auto">
          <a:xfrm flipV="1">
            <a:off x="4488873" y="5306113"/>
            <a:ext cx="1465118" cy="426027"/>
          </a:xfrm>
          <a:custGeom>
            <a:avLst/>
            <a:gdLst>
              <a:gd name="connsiteX0" fmla="*/ 1465118 w 1465118"/>
              <a:gd name="connsiteY0" fmla="*/ 0 h 426027"/>
              <a:gd name="connsiteX1" fmla="*/ 540327 w 1465118"/>
              <a:gd name="connsiteY1" fmla="*/ 0 h 426027"/>
              <a:gd name="connsiteX2" fmla="*/ 0 w 1465118"/>
              <a:gd name="connsiteY2" fmla="*/ 426027 h 426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65118" h="426027">
                <a:moveTo>
                  <a:pt x="1465118" y="0"/>
                </a:moveTo>
                <a:lnTo>
                  <a:pt x="540327" y="0"/>
                </a:lnTo>
                <a:lnTo>
                  <a:pt x="0" y="426027"/>
                </a:lnTo>
              </a:path>
            </a:pathLst>
          </a:cu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2" name="Grafik 4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665" y="5768242"/>
            <a:ext cx="2361061" cy="5223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Grafik 4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1800" y="5985284"/>
            <a:ext cx="999448" cy="161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Rechteck 44"/>
          <p:cNvSpPr/>
          <p:nvPr/>
        </p:nvSpPr>
        <p:spPr bwMode="auto">
          <a:xfrm>
            <a:off x="4844669" y="3309555"/>
            <a:ext cx="4167027" cy="1435642"/>
          </a:xfrm>
          <a:prstGeom prst="rect">
            <a:avLst/>
          </a:prstGeom>
          <a:noFill/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Gerade Verbindung mit Pfeil 46"/>
          <p:cNvCxnSpPr/>
          <p:nvPr/>
        </p:nvCxnSpPr>
        <p:spPr bwMode="auto">
          <a:xfrm flipH="1">
            <a:off x="1441196" y="2400602"/>
            <a:ext cx="538516" cy="1902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Gerade Verbindung mit Pfeil 49"/>
          <p:cNvCxnSpPr>
            <a:endCxn id="23" idx="0"/>
          </p:cNvCxnSpPr>
          <p:nvPr/>
        </p:nvCxnSpPr>
        <p:spPr bwMode="auto">
          <a:xfrm>
            <a:off x="260665" y="1880828"/>
            <a:ext cx="1998909" cy="2422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4833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rafik 7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908720"/>
            <a:ext cx="8809653" cy="9238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5" y="2306746"/>
            <a:ext cx="4235814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135" y="2740094"/>
            <a:ext cx="8180392" cy="4299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fik 4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612" y="2532588"/>
            <a:ext cx="84201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8" name="Grafik 9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1425" y="296652"/>
            <a:ext cx="3161153" cy="256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667" y="2164030"/>
            <a:ext cx="1966019" cy="5113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4" name="Rechteck 93"/>
          <p:cNvSpPr/>
          <p:nvPr/>
        </p:nvSpPr>
        <p:spPr bwMode="auto">
          <a:xfrm>
            <a:off x="143508" y="2132856"/>
            <a:ext cx="8676964" cy="325075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Grafik 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3312282"/>
            <a:ext cx="3651846" cy="164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3070" y="4483508"/>
            <a:ext cx="4195635" cy="6857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6671" y="3936128"/>
            <a:ext cx="933329" cy="156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6671" y="4794432"/>
            <a:ext cx="933661" cy="1566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977" y="3758232"/>
            <a:ext cx="1859314" cy="4539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4323491"/>
            <a:ext cx="751384" cy="198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eschweifte Klammer links 11"/>
          <p:cNvSpPr/>
          <p:nvPr/>
        </p:nvSpPr>
        <p:spPr bwMode="auto">
          <a:xfrm>
            <a:off x="1871700" y="3650220"/>
            <a:ext cx="360040" cy="151736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35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9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1425" y="296652"/>
            <a:ext cx="3161153" cy="256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0590" y="922532"/>
            <a:ext cx="2095458" cy="5109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4" name="Grafik 4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1" y="1082840"/>
            <a:ext cx="5513691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131" y="1594653"/>
            <a:ext cx="8172467" cy="6102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9" name="Grafik 6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08" y="1387147"/>
            <a:ext cx="84201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0" name="Grafik 7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4208" y="3233196"/>
            <a:ext cx="1905918" cy="4299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3" name="Grafik 9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1" y="3337857"/>
            <a:ext cx="610805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2" name="Grafik 9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131" y="3759724"/>
            <a:ext cx="8188317" cy="6102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7" name="Grafik 76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08" y="3555834"/>
            <a:ext cx="84201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Grafik 9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6943" y="5069961"/>
            <a:ext cx="1625768" cy="388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3" name="Grafik 82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1" y="5184562"/>
            <a:ext cx="5588976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0" name="Grafik 99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975" y="5491618"/>
            <a:ext cx="6975820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7" name="Grafik 8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608" y="5491618"/>
            <a:ext cx="84201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5" name="Rechteck 94"/>
          <p:cNvSpPr/>
          <p:nvPr/>
        </p:nvSpPr>
        <p:spPr bwMode="auto">
          <a:xfrm>
            <a:off x="107504" y="908720"/>
            <a:ext cx="8676964" cy="198022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hteck 95"/>
          <p:cNvSpPr/>
          <p:nvPr/>
        </p:nvSpPr>
        <p:spPr bwMode="auto">
          <a:xfrm>
            <a:off x="107504" y="3200625"/>
            <a:ext cx="8676964" cy="127249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hteck 96"/>
          <p:cNvSpPr/>
          <p:nvPr/>
        </p:nvSpPr>
        <p:spPr bwMode="auto">
          <a:xfrm>
            <a:off x="107504" y="5011574"/>
            <a:ext cx="8676964" cy="68567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Grafik 2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2464653"/>
            <a:ext cx="3651846" cy="164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043" y="2348931"/>
            <a:ext cx="1823547" cy="395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3299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908720"/>
            <a:ext cx="687234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104" y="296652"/>
            <a:ext cx="3263795" cy="256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1" y="1160748"/>
            <a:ext cx="5457760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834" y="1412776"/>
            <a:ext cx="4570180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1580" y="1663404"/>
            <a:ext cx="8008776" cy="3254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834" y="2108318"/>
            <a:ext cx="5370282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6" name="Grafik 4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608" y="2425136"/>
            <a:ext cx="1975823" cy="4286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7" name="Rechteck 46"/>
          <p:cNvSpPr/>
          <p:nvPr/>
        </p:nvSpPr>
        <p:spPr bwMode="auto">
          <a:xfrm>
            <a:off x="6799502" y="2312223"/>
            <a:ext cx="2056974" cy="657333"/>
          </a:xfrm>
          <a:prstGeom prst="rect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Grafik 1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348880"/>
            <a:ext cx="2703154" cy="514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374" y="2398155"/>
            <a:ext cx="2278195" cy="41966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198" y="3537520"/>
            <a:ext cx="4235814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181" y="4694301"/>
            <a:ext cx="5513691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4854" y="4590790"/>
            <a:ext cx="875418" cy="39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7801" y="3320988"/>
            <a:ext cx="1916373" cy="5529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0232" y="5170547"/>
            <a:ext cx="1344541" cy="4871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39" y="5364119"/>
            <a:ext cx="6108052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184" y="5944286"/>
            <a:ext cx="1625768" cy="388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539" y="6047724"/>
            <a:ext cx="5588976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Rechteck 28"/>
          <p:cNvSpPr/>
          <p:nvPr/>
        </p:nvSpPr>
        <p:spPr bwMode="auto">
          <a:xfrm>
            <a:off x="359532" y="3248980"/>
            <a:ext cx="8676964" cy="118061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359532" y="4503560"/>
            <a:ext cx="8676964" cy="52686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359532" y="5116997"/>
            <a:ext cx="8676964" cy="57184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59532" y="5800271"/>
            <a:ext cx="8676964" cy="64807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3" name="Grafik 32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3857715"/>
            <a:ext cx="7913195" cy="4638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399" y="2996952"/>
            <a:ext cx="5945689" cy="1463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044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104" y="296652"/>
            <a:ext cx="3263795" cy="256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4" y="874990"/>
            <a:ext cx="659741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7" y="1110303"/>
            <a:ext cx="8188317" cy="4041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7" y="1605269"/>
            <a:ext cx="8164542" cy="3803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905" y="2130801"/>
            <a:ext cx="8188317" cy="5864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03" y="3617121"/>
            <a:ext cx="1767234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4800" y="3439803"/>
            <a:ext cx="2781611" cy="5032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128" y="2906449"/>
            <a:ext cx="2137719" cy="1565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4108" y="2954393"/>
            <a:ext cx="3435476" cy="5031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03" y="4644212"/>
            <a:ext cx="1767234" cy="148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Grafik 3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2847" y="4466894"/>
            <a:ext cx="3094641" cy="5032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516" y="3971357"/>
            <a:ext cx="4254155" cy="532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Grafik 3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03" y="5700661"/>
            <a:ext cx="1767898" cy="1486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6634" y="5523343"/>
            <a:ext cx="2887066" cy="5029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0493" y="5011090"/>
            <a:ext cx="4465002" cy="4701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Grafik 4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203" y="6283490"/>
            <a:ext cx="3394371" cy="1487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38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104" y="296652"/>
            <a:ext cx="3263795" cy="2561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5340" y="1034605"/>
            <a:ext cx="5502566" cy="196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1900" y="1484784"/>
            <a:ext cx="2613666" cy="2944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174" y="2846470"/>
            <a:ext cx="8809653" cy="435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hteck 21"/>
          <p:cNvSpPr/>
          <p:nvPr/>
        </p:nvSpPr>
        <p:spPr bwMode="auto">
          <a:xfrm>
            <a:off x="233519" y="866549"/>
            <a:ext cx="8676964" cy="118061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33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054" y="296652"/>
            <a:ext cx="2001895" cy="2169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114071"/>
            <a:ext cx="8677369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Grafik 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535917"/>
            <a:ext cx="679126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015437"/>
            <a:ext cx="196505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2580357"/>
            <a:ext cx="8694438" cy="6315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616805"/>
            <a:ext cx="8677369" cy="3904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30" y="3904838"/>
            <a:ext cx="4201380" cy="143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044" y="5685786"/>
            <a:ext cx="8276251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809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69365" y="296652"/>
            <a:ext cx="2605273" cy="1945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944724"/>
            <a:ext cx="3690101" cy="2282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249" y="832296"/>
            <a:ext cx="1827556" cy="2020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14" y="1522003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81" y="3530462"/>
            <a:ext cx="83534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https://encrypted-tbn1.gstatic.com/images?q=tbn:ANd9GcSXdZsDisuaK0GNdv1E0lgpRJ-DY87XW9yoD6Y02lO9mdl_FBwkgQjThDC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7236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1318" r="23638" b="14667"/>
          <a:stretch/>
        </p:blipFill>
        <p:spPr bwMode="auto">
          <a:xfrm>
            <a:off x="4680012" y="4545124"/>
            <a:ext cx="3559585" cy="195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04" y="4137424"/>
            <a:ext cx="24193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84" y="4121012"/>
            <a:ext cx="306705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Download Hintergrund Eisberg,  Schnee,  Gletscher,  Natur Freie desktop Tapeten in der Auflosung 2952x1975 — bild №43526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020" y="1232756"/>
            <a:ext cx="6511565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hteck 37"/>
          <p:cNvSpPr/>
          <p:nvPr/>
        </p:nvSpPr>
        <p:spPr bwMode="auto">
          <a:xfrm>
            <a:off x="4236790" y="1878368"/>
            <a:ext cx="99325" cy="993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Gerade Verbindung mit Pfeil 38"/>
          <p:cNvCxnSpPr/>
          <p:nvPr/>
        </p:nvCxnSpPr>
        <p:spPr bwMode="auto">
          <a:xfrm>
            <a:off x="3754299" y="1747203"/>
            <a:ext cx="440392" cy="1485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0" name="Grafik 3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9337" y="1664804"/>
            <a:ext cx="2108567" cy="1146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Grafik 40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8247" y="1921174"/>
            <a:ext cx="2351685" cy="1153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247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Grafik 3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964724"/>
            <a:ext cx="71049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1979698"/>
            <a:ext cx="8809653" cy="381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1305744"/>
            <a:ext cx="8809653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Grafik 3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2625915"/>
            <a:ext cx="8809653" cy="6400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3530298"/>
            <a:ext cx="8809653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4204252"/>
            <a:ext cx="8809653" cy="6571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5125705"/>
            <a:ext cx="8792584" cy="435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Grafik 30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895" y="5825264"/>
            <a:ext cx="398344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94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16" y="1254823"/>
            <a:ext cx="915317" cy="1322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99" y="889736"/>
            <a:ext cx="6684582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1560633"/>
            <a:ext cx="7414275" cy="196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Grafik 57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2602978"/>
            <a:ext cx="4079452" cy="2048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3647094"/>
            <a:ext cx="2596597" cy="1962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Grafik 6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206" y="3068960"/>
            <a:ext cx="3253746" cy="21336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2224864"/>
            <a:ext cx="186690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4393917"/>
            <a:ext cx="5103582" cy="18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Grafik 58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0544" y="1981102"/>
            <a:ext cx="2748082" cy="18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uppieren 21"/>
          <p:cNvGrpSpPr/>
          <p:nvPr/>
        </p:nvGrpSpPr>
        <p:grpSpPr>
          <a:xfrm>
            <a:off x="4211960" y="3495712"/>
            <a:ext cx="4739414" cy="905396"/>
            <a:chOff x="3982700" y="4249335"/>
            <a:chExt cx="5089800" cy="972333"/>
          </a:xfrm>
        </p:grpSpPr>
        <p:pic>
          <p:nvPicPr>
            <p:cNvPr id="23" name="Grafik 22" descr="txp_fig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14665" y="4283507"/>
              <a:ext cx="551723" cy="12426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Grafik 17" descr="txp_fig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58259" y="4856289"/>
              <a:ext cx="4887645" cy="3181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Grafik 5" descr="txp_fig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54816" y="4483958"/>
              <a:ext cx="4881007" cy="318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Rechteck 7"/>
            <p:cNvSpPr/>
            <p:nvPr/>
          </p:nvSpPr>
          <p:spPr bwMode="auto">
            <a:xfrm>
              <a:off x="3982700" y="4249335"/>
              <a:ext cx="5089800" cy="972333"/>
            </a:xfrm>
            <a:prstGeom prst="rect">
              <a:avLst/>
            </a:prstGeom>
            <a:noFill/>
            <a:ln w="9525" cap="flat" cmpd="sng" algn="ctr">
              <a:solidFill>
                <a:srgbClr val="3333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9" name="Grafik 18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5796186"/>
            <a:ext cx="8818187" cy="657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16" y="4111415"/>
            <a:ext cx="71049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2327" y="5045611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16" y="5517232"/>
            <a:ext cx="104973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1" name="Gerade Verbindung mit Pfeil 30"/>
          <p:cNvCxnSpPr/>
          <p:nvPr/>
        </p:nvCxnSpPr>
        <p:spPr bwMode="auto">
          <a:xfrm flipV="1">
            <a:off x="2217188" y="3969060"/>
            <a:ext cx="1958768" cy="3861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3333FF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3" name="Grafik 32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9736" y="5333630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9812" y="5109610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rafik 59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4332659" y="4832483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3865663" y="4767273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Grafik 38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2570346"/>
            <a:ext cx="2695761" cy="4749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Rechteck 37"/>
          <p:cNvSpPr/>
          <p:nvPr/>
        </p:nvSpPr>
        <p:spPr bwMode="auto">
          <a:xfrm>
            <a:off x="6012160" y="2462636"/>
            <a:ext cx="2905061" cy="678332"/>
          </a:xfrm>
          <a:prstGeom prst="rect">
            <a:avLst/>
          </a:prstGeom>
          <a:noFill/>
          <a:ln w="1905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96" y="1880828"/>
            <a:ext cx="8575870" cy="477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96" y="2986397"/>
            <a:ext cx="8575870" cy="4779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96" y="3964362"/>
            <a:ext cx="8575870" cy="7607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5" y="1124743"/>
            <a:ext cx="8534418" cy="4681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3525665"/>
            <a:ext cx="2186298" cy="1659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456892"/>
            <a:ext cx="469125" cy="1283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4833156"/>
            <a:ext cx="1677342" cy="1371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27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5603" y="2180650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1808820"/>
            <a:ext cx="71049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Grafik 32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3012" y="2468669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5" name="Grafik 34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088" y="2244649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rafik 59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2185935" y="1967522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rafik 61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1718939" y="1902312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9832" y="2260868"/>
            <a:ext cx="516333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5697" y="2288662"/>
            <a:ext cx="226003" cy="90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7649" y="2422461"/>
            <a:ext cx="501360" cy="90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Grafik 48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27082" y="2394758"/>
            <a:ext cx="501360" cy="908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4" name="Ellipse 23"/>
          <p:cNvSpPr/>
          <p:nvPr/>
        </p:nvSpPr>
        <p:spPr bwMode="auto">
          <a:xfrm>
            <a:off x="5303252" y="2058510"/>
            <a:ext cx="805327" cy="7121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Ellipse 50"/>
          <p:cNvSpPr/>
          <p:nvPr/>
        </p:nvSpPr>
        <p:spPr bwMode="auto">
          <a:xfrm>
            <a:off x="6975098" y="2058510"/>
            <a:ext cx="805327" cy="712164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Gerade Verbindung mit Pfeil 25"/>
          <p:cNvCxnSpPr>
            <a:stCxn id="24" idx="7"/>
            <a:endCxn id="51" idx="1"/>
          </p:cNvCxnSpPr>
          <p:nvPr/>
        </p:nvCxnSpPr>
        <p:spPr bwMode="auto">
          <a:xfrm>
            <a:off x="5990642" y="2162804"/>
            <a:ext cx="110239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9" name="Gerade Verbindung mit Pfeil 28"/>
          <p:cNvCxnSpPr>
            <a:stCxn id="51" idx="3"/>
            <a:endCxn id="24" idx="5"/>
          </p:cNvCxnSpPr>
          <p:nvPr/>
        </p:nvCxnSpPr>
        <p:spPr bwMode="auto">
          <a:xfrm flipH="1">
            <a:off x="5990642" y="2666380"/>
            <a:ext cx="110239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7" name="Freihandform 66"/>
          <p:cNvSpPr/>
          <p:nvPr/>
        </p:nvSpPr>
        <p:spPr bwMode="auto">
          <a:xfrm>
            <a:off x="7811158" y="2129779"/>
            <a:ext cx="821658" cy="394693"/>
          </a:xfrm>
          <a:custGeom>
            <a:avLst/>
            <a:gdLst>
              <a:gd name="connsiteX0" fmla="*/ 0 w 821658"/>
              <a:gd name="connsiteY0" fmla="*/ 107065 h 394693"/>
              <a:gd name="connsiteX1" fmla="*/ 768927 w 821658"/>
              <a:gd name="connsiteY1" fmla="*/ 13547 h 394693"/>
              <a:gd name="connsiteX2" fmla="*/ 675409 w 821658"/>
              <a:gd name="connsiteY2" fmla="*/ 366838 h 394693"/>
              <a:gd name="connsiteX3" fmla="*/ 41564 w 821658"/>
              <a:gd name="connsiteY3" fmla="*/ 346056 h 3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658" h="394693">
                <a:moveTo>
                  <a:pt x="0" y="107065"/>
                </a:moveTo>
                <a:cubicBezTo>
                  <a:pt x="328179" y="38658"/>
                  <a:pt x="656359" y="-29749"/>
                  <a:pt x="768927" y="13547"/>
                </a:cubicBezTo>
                <a:cubicBezTo>
                  <a:pt x="881495" y="56843"/>
                  <a:pt x="796636" y="311420"/>
                  <a:pt x="675409" y="366838"/>
                </a:cubicBezTo>
                <a:cubicBezTo>
                  <a:pt x="554182" y="422256"/>
                  <a:pt x="297873" y="384156"/>
                  <a:pt x="41564" y="34605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Freihandform 67"/>
          <p:cNvSpPr/>
          <p:nvPr/>
        </p:nvSpPr>
        <p:spPr bwMode="auto">
          <a:xfrm rot="11617161">
            <a:off x="4446678" y="2166389"/>
            <a:ext cx="821658" cy="394693"/>
          </a:xfrm>
          <a:custGeom>
            <a:avLst/>
            <a:gdLst>
              <a:gd name="connsiteX0" fmla="*/ 0 w 821658"/>
              <a:gd name="connsiteY0" fmla="*/ 107065 h 394693"/>
              <a:gd name="connsiteX1" fmla="*/ 768927 w 821658"/>
              <a:gd name="connsiteY1" fmla="*/ 13547 h 394693"/>
              <a:gd name="connsiteX2" fmla="*/ 675409 w 821658"/>
              <a:gd name="connsiteY2" fmla="*/ 366838 h 394693"/>
              <a:gd name="connsiteX3" fmla="*/ 41564 w 821658"/>
              <a:gd name="connsiteY3" fmla="*/ 346056 h 3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658" h="394693">
                <a:moveTo>
                  <a:pt x="0" y="107065"/>
                </a:moveTo>
                <a:cubicBezTo>
                  <a:pt x="328179" y="38658"/>
                  <a:pt x="656359" y="-29749"/>
                  <a:pt x="768927" y="13547"/>
                </a:cubicBezTo>
                <a:cubicBezTo>
                  <a:pt x="881495" y="56843"/>
                  <a:pt x="796636" y="311420"/>
                  <a:pt x="675409" y="366838"/>
                </a:cubicBezTo>
                <a:cubicBezTo>
                  <a:pt x="554182" y="422256"/>
                  <a:pt x="297873" y="384156"/>
                  <a:pt x="41564" y="34605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0" name="Grafik 69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3948" y="2247132"/>
            <a:ext cx="235916" cy="113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Grafik 71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8421" y="2019470"/>
            <a:ext cx="228601" cy="113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4" name="Grafik 73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106" y="2703546"/>
            <a:ext cx="235916" cy="113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5" name="Grafik 74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2485" y="2231969"/>
            <a:ext cx="235916" cy="1133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" name="Grafik 102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2957445"/>
            <a:ext cx="3716739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Grafik 98" descr="txp_fi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3268980"/>
            <a:ext cx="596555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9" name="Grafik 138" descr="txp_fi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3645024"/>
            <a:ext cx="4250140" cy="2048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0" name="Grafik 129" descr="txp_fi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76" y="4061441"/>
            <a:ext cx="5325476" cy="381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1" name="Grafik 130" descr="txp_fi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536" y="3969060"/>
            <a:ext cx="3537516" cy="488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5022" y="3301848"/>
            <a:ext cx="1378594" cy="1378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00" y="908720"/>
            <a:ext cx="8801118" cy="684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2" name="Grafik 131" descr="txp_fi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465" y="4570737"/>
            <a:ext cx="5325476" cy="488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4" name="Grafik 133" descr="txp_fig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465" y="5265204"/>
            <a:ext cx="5432157" cy="381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7" name="Grafik 136" descr="txp_fig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8977" y="5890237"/>
            <a:ext cx="1137211" cy="381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1" name="Grafik 140" descr="txp_fig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3963" y="5066091"/>
            <a:ext cx="2927585" cy="5117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2" name="Rechteck 141"/>
          <p:cNvSpPr/>
          <p:nvPr/>
        </p:nvSpPr>
        <p:spPr bwMode="auto">
          <a:xfrm>
            <a:off x="5992395" y="4977172"/>
            <a:ext cx="3091321" cy="6558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4" name="Gerade Verbindung mit Pfeil 143"/>
          <p:cNvCxnSpPr>
            <a:stCxn id="142" idx="1"/>
          </p:cNvCxnSpPr>
          <p:nvPr/>
        </p:nvCxnSpPr>
        <p:spPr bwMode="auto">
          <a:xfrm flipH="1">
            <a:off x="5724128" y="5305104"/>
            <a:ext cx="268267" cy="428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5" name="Rechteck 144"/>
          <p:cNvSpPr/>
          <p:nvPr/>
        </p:nvSpPr>
        <p:spPr bwMode="auto">
          <a:xfrm>
            <a:off x="5450036" y="5805264"/>
            <a:ext cx="968559" cy="51068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Freihandform 145"/>
          <p:cNvSpPr>
            <a:spLocks noChangeAspect="1"/>
          </p:cNvSpPr>
          <p:nvPr/>
        </p:nvSpPr>
        <p:spPr bwMode="auto">
          <a:xfrm rot="11617161">
            <a:off x="6375413" y="3121825"/>
            <a:ext cx="194366" cy="93362"/>
          </a:xfrm>
          <a:custGeom>
            <a:avLst/>
            <a:gdLst>
              <a:gd name="connsiteX0" fmla="*/ 0 w 821658"/>
              <a:gd name="connsiteY0" fmla="*/ 107065 h 394693"/>
              <a:gd name="connsiteX1" fmla="*/ 768927 w 821658"/>
              <a:gd name="connsiteY1" fmla="*/ 13547 h 394693"/>
              <a:gd name="connsiteX2" fmla="*/ 675409 w 821658"/>
              <a:gd name="connsiteY2" fmla="*/ 366838 h 394693"/>
              <a:gd name="connsiteX3" fmla="*/ 41564 w 821658"/>
              <a:gd name="connsiteY3" fmla="*/ 346056 h 3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658" h="394693">
                <a:moveTo>
                  <a:pt x="0" y="107065"/>
                </a:moveTo>
                <a:cubicBezTo>
                  <a:pt x="328179" y="38658"/>
                  <a:pt x="656359" y="-29749"/>
                  <a:pt x="768927" y="13547"/>
                </a:cubicBezTo>
                <a:cubicBezTo>
                  <a:pt x="881495" y="56843"/>
                  <a:pt x="796636" y="311420"/>
                  <a:pt x="675409" y="366838"/>
                </a:cubicBezTo>
                <a:cubicBezTo>
                  <a:pt x="554182" y="422256"/>
                  <a:pt x="297873" y="384156"/>
                  <a:pt x="41564" y="34605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8" name="Gerade Verbindung mit Pfeil 147"/>
          <p:cNvCxnSpPr>
            <a:cxnSpLocks noChangeAspect="1"/>
          </p:cNvCxnSpPr>
          <p:nvPr/>
        </p:nvCxnSpPr>
        <p:spPr bwMode="auto">
          <a:xfrm>
            <a:off x="7209828" y="3168506"/>
            <a:ext cx="13372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2" name="Rechteck 151"/>
          <p:cNvSpPr/>
          <p:nvPr/>
        </p:nvSpPr>
        <p:spPr bwMode="auto">
          <a:xfrm>
            <a:off x="6336196" y="3037790"/>
            <a:ext cx="284727" cy="4632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" name="Rechteck 152"/>
          <p:cNvSpPr/>
          <p:nvPr/>
        </p:nvSpPr>
        <p:spPr bwMode="auto">
          <a:xfrm>
            <a:off x="6694300" y="3037790"/>
            <a:ext cx="284727" cy="4632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4" name="Rechteck 153"/>
          <p:cNvSpPr/>
          <p:nvPr/>
        </p:nvSpPr>
        <p:spPr bwMode="auto">
          <a:xfrm>
            <a:off x="7116521" y="3037790"/>
            <a:ext cx="284727" cy="4632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" name="Rechteck 154"/>
          <p:cNvSpPr/>
          <p:nvPr/>
        </p:nvSpPr>
        <p:spPr bwMode="auto">
          <a:xfrm>
            <a:off x="7479669" y="3037790"/>
            <a:ext cx="284727" cy="46321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6" name="Grafik 45" descr="txp_fi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488" y="5890237"/>
            <a:ext cx="4756877" cy="3820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7" name="Gerade Verbindung mit Pfeil 46"/>
          <p:cNvCxnSpPr>
            <a:cxnSpLocks noChangeAspect="1"/>
          </p:cNvCxnSpPr>
          <p:nvPr/>
        </p:nvCxnSpPr>
        <p:spPr bwMode="auto">
          <a:xfrm>
            <a:off x="6769800" y="3168506"/>
            <a:ext cx="13372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8" name="Freihandform 47"/>
          <p:cNvSpPr/>
          <p:nvPr/>
        </p:nvSpPr>
        <p:spPr bwMode="auto">
          <a:xfrm>
            <a:off x="7527335" y="3103320"/>
            <a:ext cx="204089" cy="98036"/>
          </a:xfrm>
          <a:custGeom>
            <a:avLst/>
            <a:gdLst>
              <a:gd name="connsiteX0" fmla="*/ 0 w 821658"/>
              <a:gd name="connsiteY0" fmla="*/ 107065 h 394693"/>
              <a:gd name="connsiteX1" fmla="*/ 768927 w 821658"/>
              <a:gd name="connsiteY1" fmla="*/ 13547 h 394693"/>
              <a:gd name="connsiteX2" fmla="*/ 675409 w 821658"/>
              <a:gd name="connsiteY2" fmla="*/ 366838 h 394693"/>
              <a:gd name="connsiteX3" fmla="*/ 41564 w 821658"/>
              <a:gd name="connsiteY3" fmla="*/ 346056 h 394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1658" h="394693">
                <a:moveTo>
                  <a:pt x="0" y="107065"/>
                </a:moveTo>
                <a:cubicBezTo>
                  <a:pt x="328179" y="38658"/>
                  <a:pt x="656359" y="-29749"/>
                  <a:pt x="768927" y="13547"/>
                </a:cubicBezTo>
                <a:cubicBezTo>
                  <a:pt x="881495" y="56843"/>
                  <a:pt x="796636" y="311420"/>
                  <a:pt x="675409" y="366838"/>
                </a:cubicBezTo>
                <a:cubicBezTo>
                  <a:pt x="554182" y="422256"/>
                  <a:pt x="297873" y="384156"/>
                  <a:pt x="41564" y="346056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95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1" grpId="0" animBg="1"/>
      <p:bldP spid="67" grpId="0" animBg="1"/>
      <p:bldP spid="68" grpId="0" animBg="1"/>
      <p:bldP spid="142" grpId="0" animBg="1"/>
      <p:bldP spid="145" grpId="0" animBg="1"/>
      <p:bldP spid="146" grpId="0" animBg="1"/>
      <p:bldP spid="152" grpId="0" animBg="1"/>
      <p:bldP spid="153" grpId="0" animBg="1"/>
      <p:bldP spid="154" grpId="0" animBg="1"/>
      <p:bldP spid="155" grpId="0" animBg="1"/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965252"/>
            <a:ext cx="6490425" cy="1877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1412776"/>
            <a:ext cx="5227331" cy="2048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Grafik 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1798440"/>
            <a:ext cx="8801118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2371738"/>
            <a:ext cx="6524562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2695404"/>
            <a:ext cx="8809653" cy="657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rafik 1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3516200"/>
            <a:ext cx="6471222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Grafik 21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4188014"/>
            <a:ext cx="8374397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Grafik 17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4523262"/>
            <a:ext cx="2391771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Grafik 29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439" y="4841242"/>
            <a:ext cx="6097841" cy="4267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5314005"/>
            <a:ext cx="3991974" cy="2752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rafik 20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5791618"/>
            <a:ext cx="6639777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Grafik 22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65" y="6201308"/>
            <a:ext cx="951588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298" y="6185735"/>
            <a:ext cx="1058268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37" y="3796003"/>
            <a:ext cx="8672187" cy="151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1" name="Rechteck 30"/>
          <p:cNvSpPr/>
          <p:nvPr/>
        </p:nvSpPr>
        <p:spPr bwMode="auto">
          <a:xfrm>
            <a:off x="1292573" y="6057292"/>
            <a:ext cx="1332148" cy="43204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Grafik 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932977"/>
            <a:ext cx="71049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afik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103" y="4267537"/>
            <a:ext cx="5023449" cy="10268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5577" y="1337199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Grafik 2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2986" y="1625218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04" y="5713923"/>
            <a:ext cx="8792584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3062" y="1401198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565909" y="1124071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098913" y="1058861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Grafik 56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273" y="1259682"/>
            <a:ext cx="6543765" cy="6571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Grafik 16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16" y="3921276"/>
            <a:ext cx="8658166" cy="142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Rechteck 34"/>
          <p:cNvSpPr/>
          <p:nvPr/>
        </p:nvSpPr>
        <p:spPr bwMode="auto">
          <a:xfrm>
            <a:off x="4391361" y="3897052"/>
            <a:ext cx="1219970" cy="184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7117893" y="3897052"/>
            <a:ext cx="1829724" cy="184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1590915" y="4679251"/>
            <a:ext cx="567422" cy="184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1590915" y="5153816"/>
            <a:ext cx="567422" cy="184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Gerade Verbindung mit Pfeil 39"/>
          <p:cNvCxnSpPr>
            <a:stCxn id="35" idx="2"/>
            <a:endCxn id="37" idx="3"/>
          </p:cNvCxnSpPr>
          <p:nvPr/>
        </p:nvCxnSpPr>
        <p:spPr bwMode="auto">
          <a:xfrm flipH="1">
            <a:off x="2158337" y="4081116"/>
            <a:ext cx="2843009" cy="6901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2" name="Gerade Verbindung mit Pfeil 41"/>
          <p:cNvCxnSpPr>
            <a:stCxn id="36" idx="2"/>
          </p:cNvCxnSpPr>
          <p:nvPr/>
        </p:nvCxnSpPr>
        <p:spPr bwMode="auto">
          <a:xfrm flipH="1">
            <a:off x="2158337" y="4081116"/>
            <a:ext cx="5874418" cy="11647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5" name="Grafik 44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04" y="6237980"/>
            <a:ext cx="763617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Grafik 50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04" y="2216330"/>
            <a:ext cx="8801118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04" y="2620375"/>
            <a:ext cx="4284277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204" y="3032956"/>
            <a:ext cx="4292812" cy="168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Grafik 9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857" y="3366824"/>
            <a:ext cx="6399487" cy="170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441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592" y="296652"/>
            <a:ext cx="3122819" cy="174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Grafik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5577" y="1337199"/>
            <a:ext cx="862149" cy="4716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Grafik 2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3062" y="1401198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Grafik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565909" y="1124071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Grafik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053463">
            <a:off x="8098913" y="1058861"/>
            <a:ext cx="777851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4" name="Grafik 102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4221088"/>
            <a:ext cx="5831141" cy="177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4" name="Grafik 53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612" y="1825216"/>
            <a:ext cx="1764196" cy="20429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Grafik 3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1380310"/>
            <a:ext cx="5903683" cy="151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18062"/>
            <a:ext cx="3276364" cy="2457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Grafik 24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1001846"/>
            <a:ext cx="7636170" cy="1600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Grafik 7" descr="txp_fi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4586470"/>
            <a:ext cx="5201727" cy="28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411" y="5047632"/>
            <a:ext cx="3123597" cy="2048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9214" y="4969051"/>
            <a:ext cx="3727102" cy="4041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 descr="txp_fi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8324" y="5057977"/>
            <a:ext cx="380391" cy="2432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Grafik 13" descr="txp_fi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5478673"/>
            <a:ext cx="8801118" cy="4096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txp_fi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87" y="6106502"/>
            <a:ext cx="8801118" cy="410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 descr="txp_fi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2986" y="1625218"/>
            <a:ext cx="477927" cy="7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31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AMSFONTS" val="Wahr"/>
  <p:tag name="USEBOLDAMS" val="Falsch"/>
  <p:tag name="TEX2PS" val="latex $(base).tex; dvips -D $(res) -E -o $(base).ps $(base).dvi"/>
  <p:tag name="EXTERNALEDITCOMMAND" val="notepad %"/>
  <p:tag name="GHOSTSCRIPTCOMMAND" val="gswin32c"/>
  <p:tag name="DEFAULTBITMAP" val="png256"/>
  <p:tag name="DEFAULTBLEND" val="Falsch"/>
  <p:tag name="DEFAULTTRANSPARENT" val="Falsch"/>
  <p:tag name="DEFAULTWORKAROUNDTRANSPARENCYBUG" val="Falsch"/>
  <p:tag name="DEFAULTRESOLUTION" val="300"/>
  <p:tag name="DEFAULTMAGNIFICATION" val="0,8"/>
  <p:tag name="DEFAULTFONTSIZE" val="10"/>
  <p:tag name="DEFAULTWIDTH" val="526"/>
  <p:tag name="DEFAULTHEIGHT" val="346"/>
  <p:tag name="DEFAULTDISPLAYSOURCE" val="\documentclass{slides}&#10;\usepackage[ngerman]{babel}&#10;\usepackage{pstricks}&#10;\usepackage{color}&#10;%layout&#10;\textwidth297mm&#10;%Macros&#10;\newcommand{\myitemi}{$\bullet$\hspace*{1ex}}&#10;\newcommand{\myenumi}[1]{{#1}\hspace*{1ex}}&#10;\newcommand{\mytitle}[1]{\bf\large #1}&#10;\newrgbcolor{mydarkblue}{0.0 0.0 0.4}&#10;\newrgbcolor{mydarkgreen}{0.0 0.4 0.0}&#10;\pagestyle{empty}&#10;\begin{document}&#10;&#10;\end{document}&#10;"/>
  <p:tag name="EMBEDFONT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r beschränken uns hier auf Prozesse ``mit diskreter Zeit'', also &#10;$T=\{0,1,2,\ldots\}$ und diskretem Zustandsraum, also $I$ ist eine endliche &#10;oder abzählbare Menge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82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(Einen festen Startwert $X_0=s$ kann man damit durch $P(X_0=s)=1$ und&#10;$P(X_0=i)=0$ für $i\neq s$ modellieren.)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64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sp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egin{verbatim}&#10;&gt;&gt; pi0=[0.99,0.01]; P=[0.9 0.1;0.5 0.5]; pi0*P^3, pi0*P^364&#10;ans =&#10;    0.8434    0.1566&#10;ans =&#10;    0.8333    0.1667&#10;\end{verbatim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21"/>
  <p:tag name="PICTUREFILESIZE" val="1270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Die Frage, ob der Server an einem konkreten Tag Probleme hat, ist eigentlich gar nicht so wichtig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65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Bei vielen Systemen hängt der Folgezustand nur vom aktuellen Zustand ab, und nicht&#10;noch von den Zuständen davor. (Oft ist dies zumindest eine gute Approximation.)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90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260mm&#10;\begin{document}&#10;&#10;In unserem Server-Beispiel planen wir, einen solchen Server zum neuen &#10;Jahr zu kaufen, wobei erfahrungsgemäss 1\% aller&#10; Server gleich zu Beginn auf Grund eines Herstellungsfehlers&#10;Probleme habe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137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it welcher Wahrscheinlichkeit hat der Server am 4.~Januar Probleme? Und am 31.~Dezember?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46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Viel wichtiger ist die Frage, an wie vielen Tagen der Server langfristig Probleme hat. 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54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r schauen uns die Wahrscheinlichkeit dafür an, dass der Server am $1.,2.,3,\ldots$&#10;Tag Probleme ha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69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Startverteilung $\pi_0$ gilt &#10;$\pi_0=(0.99,0.01)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82"/>
  <p:tag name="PICTUREFILESIZE" val="60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Verteilung $\pi_1$ nach dem ersten Tag gilt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83"/>
  <p:tag name="PICTUREFILESIZE" val="571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\pi_1=\pi_0\cdot P=&#10;(0.99 \cdot 0.9+0.01\cdot 0.5, 0.99\cdot 0.1+0.01\cdot 0.5)&#10;=(0.896, 0.104)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730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Solche Prozesse nennt man \gr{Markov-Ketten}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3"/>
  <p:tag name="PICTUREFILESIZE" val="704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n unserem Server-Beispiel gilt also $\lim_{n\to\infty}\pi_n= (0.833, 0.1667)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56"/>
  <p:tag name="PICTUREFILESIZE" val="779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egin{verbatim}&#10;i=1:15;&#10;x=zeros(15,1);&#10;pi0=[0.99,0.01];&#10;P=[0.9 0.1;0.5 0.5]; &#10;for k=1:15 &#10;    a=pi0*P^k;  &#10;    x(k)=a(1);&#10;end&#10;plot(i,x);&#10;\end{verbatim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08"/>
  <p:tag name="PICTUREFILESIZE" val="1398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azu schauen wir uns mal das Verhalten von $\pi_n$ über die Zeit an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64"/>
  <p:tag name="PICTUREFILESIZE" val="746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Viel wichtiger ist die Frage, an wie vielen Tagen der Server langfristig Probleme hat. 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54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n der Tat: Wenn $\pi_n=(0.833,0.1667)=\left(\frac{5}{6},\frac{1}{6}\right)$, dann gilt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85"/>
  <p:tag name="PICTUREFILESIZE" val="818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\pi_{n+1}=\pi_0\cdot P^{n+1}=\pi_0\cdot P^n\cdot P=\pi_n\cdot P=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0"/>
  <p:tag name="PICTUREFILESIZE" val="375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left(\frac56,\frac16\right)\cdot&#10;\begin{pmatrix}&#10;0.9&amp;0.1\\&#10;0.5&amp;0.5&#10;\end{pmatrix}&#10;=\left(\frac56\cdot\frac{9}{10}+\frac16\cdot \frac1{2},&#10;\frac56\cdot\frac{1}{10}+\frac16\cdot \frac1{2}\right)=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89"/>
  <p:tag name="PICTUREFILESIZE" val="855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left(\frac56,\frac16\right)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0"/>
  <p:tag name="PICTUREFILESIZE" val="195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s sei $(\Omega,P)$ ein Wahrscheinlichkeitsraum.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28"/>
  <p:tag name="PICTUREFILESIZE" val="550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Nach einer gewissen Einschwingphase hat sich die Markov-Kette also auf einen stabilen Zustand&#10;eingependelt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395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Nach dieser Einschwing-Phase beträgt die Wahrscheinlichkeit dafür, dass der&#10;Server an einem beliebigen Tag ein Problem hat, 0.1667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631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mmer noch $\lim_{n\to\infty}\pi_n= (0.833, 0.1667)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9"/>
  <p:tag name="PICTUREFILESIZE" val="511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 Konvergenz (unabhängig von der Startverteilung) ist kein Zufall, dies gilt für jede&#10;für \gr{reguläre} HMK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6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df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3"/>
  <p:tag name="PICTUREFILESIZE" val="183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egin{verbatim}&#10;i=1:15;&#10;x=zeros(15,1);&#10;pi0=[0.1,0.9];&#10;P=[0.9 0.1;0.5 0.5]; &#10;for k=1:15 &#10;    a=pi0*P^k;  &#10;    x(k)=a(1);&#10;end&#10;plot(i,x);&#10;\end{verbatim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08"/>
  <p:tag name="PICTUREFILESIZE" val="1374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einen anderen Startwert $\pi_0$ erhalten wir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4"/>
  <p:tag name="PICTUREFILESIZE" val="519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e HMK mit Ü-Matrix $P$ heisst \gr{regulär}, wenn ein $n$ existiert, so &#10;dass alle Einträge von $P^n$ grösser als 0 sind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99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df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3"/>
  <p:tag name="PICTUREFILESIZE" val="183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Dann gilt der folgende wichtige Satz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76"/>
  <p:tag name="PICTUREFILESIZE" val="487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lue Satz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9"/>
  <p:tag name="PICTUREFILESIZE" val="1516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Zu jeder regulären HMK mit Zustandsraum $I=\{1,\ldots,m\}$ &#10;mit Übergangsmatrix $P$ existiert&#10;eine \gr{Grenzverteilung} (auch \gr{stationäre Verteilung} &#10;oder \gr{Gleichgewichtsverteilung} &#10;genannt) $\pi^*=(\pi_1^*,\ldots,&#10;\pi_m^*)$ mit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003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itmE{Für jede Startverteilung $\pi_0$ gilt&#10;$\displaystyle \lim_{n\to\infty}\pi_0\cdot P^n=\pi^*$.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35"/>
  <p:tag name="PICTUREFILESIZE" val="72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 stochastischer Prozess $(X_n,n\in \mN)$ &#10;heisst \gr{Markov-Kette}, falls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54"/>
  <p:tag name="PICTUREFILESIZE" val="963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itmZ{$\displaystyle \pi^*\cdot P=\pi^*$.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2"/>
  <p:tag name="PICTUREFILESIZE" val="229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itmD{$\displaystyle \lim_{n\to\infty}P^n =\left(\begin{array}{l}\pi^*\\\vdots\\\pi^*\end{array}\right)$.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1"/>
  <p:tag name="PICTUREFILESIZE" val="534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150mm&#10;\begin{document}&#10;Die Zeilen der Matrix $P^n$ konvergieren also gegen die&#10;Grenzverteilung $\pi^*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24"/>
  <p:tag name="PICTUREFILESIZE" val="928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350mm&#10;\begin{document}&#10;In unserem Server-Beispiel war jeder Eintrag der Matrix $P^1=P$ positiv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35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P(X_n=i_n\mid X_{n-1}=i_{n-1},\ldots,X_{0}=i_0)=&#10;P(X_n=i_n\mid X_{n-1}=i_{n-1})$ &#10;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66"/>
  <p:tag name="PICTUREFILESIZE" val="567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350mm&#10;\begin{document}&#10;Die HMK ist also regulär, insbesondere existiert also eine&#10;von der Startverteilung unabhängige Grenzverteilung (was sich rechnerisch ja schon &#10;abgezeichnet hatte)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903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e bestimmt man, im Falle der Existenz, die Gleichgewichtsverteilung $\pi^*$?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7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Bedingung $(N)$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7"/>
  <p:tag name="PICTUREFILESIZE" val="265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\sum_{i\in I}\pi_i^*=1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5"/>
  <p:tag name="PICTUREFILESIZE" val="245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Bedingung $(G)$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4"/>
  <p:tag name="PICTUREFILESIZE" val="264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\pi^*=\pi^*\cdot{P}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6"/>
  <p:tag name="PICTUREFILESIZE" val="167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Normierung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4"/>
  <p:tag name="PICTUREFILESIZE" val="215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Gleichgewicht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39"/>
  <p:tag name="PICTUREFILESIZE" val="244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alle $n\in\mN$ und alle $i_0,\ldots,i_n\in I$ (bei denen beide Seiten der Gleichung definiert sind,&#10;also die Wahrscheinlichkeit der Bedingung von 0 verschieden ist).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754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azu ist ein Gleichungssystem bestehend aus den folgenden Gleichungen zu lösen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55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(N)$: $\pi_1^*+\pi_2^*=1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1"/>
  <p:tag name="PICTUREFILESIZE" val="2727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(G)$: $\pi^*=\pi^*\cdot{P}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9"/>
  <p:tag name="PICTUREFILESIZE" val="234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\pi_1^*=0.9\pi_1^*+0.5\pi_2^*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8"/>
  <p:tag name="PICTUREFILESIZE" val="295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\pi_2^*=0.1\pi_1^*+0.5\pi_2^*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8"/>
  <p:tag name="PICTUREFILESIZE" val="2926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liefert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6"/>
  <p:tag name="PICTUREFILESIZE" val="145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\phantom{0.5}\pi_1^*+\phantom{0.1}\pi_2^*=1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47"/>
  <p:tag name="PICTUREFILESIZE" val="205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0.1\pi_1^*-0.5\pi_2^*=0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5"/>
  <p:tag name="PICTUREFILESIZE" val="265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 Wahrscheinlichkeit, dass der Prozess im Zeitpunkt $n$ im Zustand $i_n$ ist, wenn&#10;man die gesamte Historie des Prozesse kennt, also wenn man kennt, in welchen Zuständen der&#10;Prozess in den Zeitpunkten $0,1,\ldots,n-1$ war,&#10;ist genauso gross, wie die Wahrscheinlichkeit, dass der Prozess im Zeitpunkt $n$ &#10;im Zustand $i_n$ ist, wenn&#10;man nur weiss, wo er sich zum Zeitpunkt $n-1$ befindet.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4041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it der Lösung $\pi_1^*=\frac56$ und $\pi_2^*=\frac16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54"/>
  <p:tag name="PICTUREFILESIZE" val="469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00mm&#10;\begin{document}&#10;Serie 7, bis Aufgabe 7&#10;\end{document}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225"/>
  <p:tag name="PICTUREFILESIZE" val="349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Jetzt: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5"/>
  <p:tag name="PICTUREFILESIZE" val="145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führung in Bediensysteme (manchmal: Warteschlangentheorie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69"/>
  <p:tag name="PICTUREFILESIZE" val="7709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viele Anwendungsgebiete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1"/>
  <p:tag name="PICTUREFILESIZE" val="3714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Telekommunikationssysteme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9"/>
  <p:tag name="PICTUREFILESIZE" val="386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z.B.~$\mathbb{N}$ oder $\mathbb{Z}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37"/>
  <p:tag name="PICTUREFILESIZE" val="249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Verkehrssysteme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8"/>
  <p:tag name="PICTUREFILESIZE" val="2873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Fertigungssysteme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08"/>
  <p:tag name="PICTUREFILESIZE" val="303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Rechnernetze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7"/>
  <p:tag name="PICTUREFILESIZE" val="230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Computer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22"/>
  <p:tag name="PICTUREFILESIZE" val="203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an geht in der klassischen Warteschlangentheorie davon aus, dass sich&#10;im System (näherungsweise) eine stationäre Verteilung eingestellt hat und&#10;bestimmt für die stationäre Verteilung z.B.~die folgenden Kenngrössen: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52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itmE{Verteilung der Zahl $Q$ der Kunden im System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00"/>
  <p:tag name="PICTUREFILESIZE" val="6143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itmZ{Länge der Warteschlange $N_Q$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36"/>
  <p:tag name="PICTUREFILESIZE" val="505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itm{(4)}{Wartezeit $W_q$ eines einzelnen Kunden &#10;in der Schlange (Zeit vom Eintreffen bis zum Beginn der Abarbeitung)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50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Je nach Annahmen kann nur der Erwartungswert einiger (weniger) der obigen &#10;Verteilungen\\ bestimmt werde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22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%layout&#10;\textwidth297mm&#10;%Macros&#10;\newcommand{\myitemi}{$\bullet$\hspace*{1ex}}&#10;\newcommand{\myenumi}[1]{{#1}\hspace*{1ex}}&#10;\newcommand{\mytitle}[1]{\bf\large #1}&#10;\newrgbcolor{mydarkblue}{0.0 0.0 0.4}&#10;\newrgbcolor{mydarkgreen}{0.0 0.4 0.0}&#10;\pagestyle{empty}&#10;\begin{document}&#10;{\bf\Large Diskrete Stochastik}&#10;\end{document}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311"/>
  <p:tag name="PICTUREFILESIZE" val="48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itm{(5)}{Verweilzeit $D$ eines Kunden im System (Wartezeit plus Zeit zur Abarbeitung)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926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itmD{Anzahl $N_s$ der Kunden, die gerade bearbeitet werden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75"/>
  <p:tag name="PICTUREFILESIZE" val="694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Zur Beschreibung von Bediensystemen verwendet man oft&#10;die \gr{Kendall-Notation}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33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: Kendall-Notation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4"/>
  <p:tag name="PICTUREFILESIZE" val="606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Dabei werden &#10;die charakteristischen Grössen des &#10;Wartesystems in einer definierten Reihenfolge von Buchstaben &#10;und Ziffern klassifiziert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639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{\bf A}$\mid${\bf B}$\mid${\bf s}$\mid${\bf c}$\mid${\bf R}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8"/>
  <p:tag name="PICTUREFILESIZE" val="216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Hierbei steht 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28"/>
  <p:tag name="PICTUREFILESIZE" val="204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A} für die Art der {\bf A}nkunftsprozesses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89"/>
  <p:tag name="PICTUREFILESIZE" val="480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B} für die Art des {\bf B}edienvorgangs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64"/>
  <p:tag name="PICTUREFILESIZE" val="466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s} für die Anzahl der Bediener ({\bf s}erver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04"/>
  <p:tag name="PICTUREFILESIZE" val="502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c} für die Grösse des Warteraums ({\bf c}apacity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64"/>
  <p:tag name="PICTUREFILESIZE" val="607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R} für die {\bf R}eihenfolge der Bedienung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93"/>
  <p:tag name="PICTUREFILESIZE" val="484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eist steht für {\bf A}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5"/>
  <p:tag name="PICTUREFILESIZE" val="266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D} für deterministisch: Die Ankünfte der Kunden findet zu festen (nicht zufälligen) Zeitpunkten&#10;statt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69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G} für generelle Annahmen: Über die Ankünfte der Kunden &#10;ist gar nichts bekannt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54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M} für Markov-Eigenschaft: Die Wartezeit auf den nächsten Kunden &#10;ist exponentialverteilt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90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40mm&#10;\begin{document}&#10;&#10;Die Exponentialverteilung besitzt bekanntlich die no-memory-property: Die&#10;Wartezeit auf den nächsten Kunden hängt nicht davon ab, wie lange man bereits gewartet hat.&#10;Das Eintreffen des nächsten Kundens ist also nicht von der Vergangenheit abhängig, und das&#10;war bei Markov-Prozessen ja auch so.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445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langweiler Fall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1"/>
  <p:tag name="PICTUREFILESIZE" val="272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auch nicht so interessant, da man fast keine Aussagen treffen kann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10"/>
  <p:tag name="PICTUREFILESIZE" val="7646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man kann viele Aussagen treffen und die Annahme ist in &#10;vielen Fällen (zumindest approximativ) erfüllt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76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enn der Server ein Problem hat, dann hat er mit Wahrscheinlichkeit 0.5 am nächsten Tag&#10;immer noch ein Problem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3278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{\bf A}$\mid${\bf B}$\mid${\bf s}$\mid${\bf c}$\mid${\bf R}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8"/>
  <p:tag name="PICTUREFILESIZE" val="216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Hierbei steht 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28"/>
  <p:tag name="PICTUREFILESIZE" val="204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A} für die Art der {\bf A}nkunftsprozesses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89"/>
  <p:tag name="PICTUREFILESIZE" val="480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B} für die Art des {\bf B}edienvorgangs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64"/>
  <p:tag name="PICTUREFILESIZE" val="4668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s} für die Anzahl der Bediener ({\bf s}erver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04"/>
  <p:tag name="PICTUREFILESIZE" val="5022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c} für die Grösse des Warteraums ({\bf c}apacity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64"/>
  <p:tag name="PICTUREFILESIZE" val="607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R} für die {\bf R}eihenfolge der Bedienung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93"/>
  <p:tag name="PICTUREFILESIZE" val="484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eist steht für {\bf B}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4"/>
  <p:tag name="PICTUREFILESIZE" val="2623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D} für deterministisch: Die Dauer zur Abfertigung eines&#10;Kundens ist nicht zufällig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59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enn ihr Server ohne Probleme läuft, dann hat er mit Wahrscheinlichkeit&#10;0.9 auch am nächsten Tag kein Problem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369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G} für generelle Annahmen: Über die Dauer zur Abfertigung eines Kundens &#10;ist gar nichts bekannt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273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\itm{-}{ {\bf M} für Markov-Eigenschaft: Die Dauer der Abfertigung eines Kundens&#10;ist exponentialverteilt. 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99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langweiler Fall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1"/>
  <p:tag name="PICTUREFILESIZE" val="272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auch nicht so interessant, da man fast keine Aussagen treffen kann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10"/>
  <p:tag name="PICTUREFILESIZE" val="7646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&#10;$\to$ man kann viele Aussagen treffen und die Annahme ist in &#10;vielen Fällen (zumindest approximativ) erfüllt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76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{\bf s} steht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1"/>
  <p:tag name="PICTUREFILESIZE" val="184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 eine ganze Zahl $\geq 1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2"/>
  <p:tag name="PICTUREFILESIZE" val="2975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 oder $\infty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5"/>
  <p:tag name="PICTUREFILESIZE" val="182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{\bf c} steht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3"/>
  <p:tag name="PICTUREFILESIZE" val="182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 eine ganze Zahl $\geq 0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3"/>
  <p:tag name="PICTUREFILESIZE" val="30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350mm&#10;\begin{document}&#10;&#10;$X_n$ beschreibe den Zustand am Tag $n$. Dann ist $(X_n)$ eine Markov-Kette mit Zustandsraum&#10;$I=\{$kein Problem, Problem$\}\&#10;\overset{\scriptscriptstyle\wedge}{=}&#10;\{1,2\}$, &#10;wobei wir 1 mit ``kein Problem'' und 2 mit ``Problem'' identifiziere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240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 oder $\infty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5"/>
  <p:tag name="PICTUREFILESIZE" val="182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FCFS} für {\bf f}irst {\bf c}ome {\bf f}irst {\bf s}erve&#10;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42"/>
  <p:tag name="PICTUREFILESIZE" val="400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er Standardfall {\bf FCFS} wird meist nicht notiert, ebenso $c=\infty$. Bei $s=\infty$ entfällt die Angabe&#10;von $c$ immer, weil kein Warteraum benötigt wird.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705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eist steht für {\bf R}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74"/>
  <p:tag name="PICTUREFILESIZE" val="259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{\bf LCFS} für {\bf l}ast {\bf c}ome {\bf f}irst {\bf s}erve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38"/>
  <p:tag name="PICTUREFILESIZE" val="422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.14685"/>
  <p:tag name="ORIGINALWIDTH" val="720.0347"/>
  <p:tag name="LATEXADDIN" val="\documentclass{slides}&#10;\include{macros}&#10;\textwidth350mm&#10;\begin{document}&#10;-- {\bf SIRO} f\&quot;ur {\bf s}ervice {\bf i}n {\bf r}andom {\bf o}rder&#10;&#10;&#10;&#10;&#10;&#10;\end{document}&#10;"/>
  <p:tag name="IGUANATEXSIZE" val="20"/>
  <p:tag name="IGUANATEXCURSOR" val="91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Für den  Fall {\bf M$|$M$|$1$|$0} leiten wir die Grenzverteilung her und geben &#10;im Anschluss für&#10;{\bf M$|$M$|$s$|$c} nur die entsprechende Formeln an (die man analog herleiten könnte).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884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 gehen also davon aus, dass die Wartezeit auf einen Kunden exponentialverteilt mit&#10;einem Parameter&#10;{\blue $\lambda$} ist und die Dauer zur Abfertigung eines Kundens ist exponentialverteilt mit&#10;Parameter \gr{$\mu$}. Als Einheit für $\lambda$ bzw.~$\mu$ nehme wir Stunden an. Pro Stunde &#10;kommen also im Schnitt $\lambda$ Kunden an.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222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Das System kann also zwei verschiedene Zustände annehmen: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26"/>
  <p:tag name="PICTUREFILESIZE" val="708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 Markov-Eigenschaft ist erfüllt, da gemäss des Modells der Zustand des Servers am nächsten Tag&#10;nur von heute und eben nicht auch noch von gestern abhäng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830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1: ein Kunde wird bearbeite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92"/>
  <p:tag name="PICTUREFILESIZE" val="382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: kein Kunde wird bearbeite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4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d ein Kunde gerade bearbeitet, so werden weitere Kunden abgewiesen.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16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 haben einen Server und keinen Platz im Warteraum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74"/>
  <p:tag name="PICTUREFILESIZE" val="644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r wählen ein Zeitintervall $h$ (in der Einheit Stunden), &#10;welches so klein ist, dass in diesem Zeitintervall höchstens &#10;ein Kunde ankommt und höchstens ein Kunde abgearbeitet wird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947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Streng genommen existiert so ein $h$ nicht. In jedem beliebig kleinen Zeitintervall können im Prinzip&#10;beliebig viele Kunden ankommen. Die Wahrscheinlichkeit dafür ist nur &#10;vernachlässigbar klein, wenn $h$ klein genug ist. Und wir bilden am Schluss sowieso den Limes&#10;für $h$ gegen 0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0876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a im Zeitintervall $h$ also entweder ein Kunde ankommt oder eben nicht, muss die&#10;Wahrscheinlichkeit für das Ankommen eines Kundens $\lambda\cdot h$ betragen, damit&#10;tatsächlich im Mittel $\lambda$ Kunden pro Stunde ankommen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4528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Analog beträgt die Wahrscheinlichkeit, dafür&#10;dass ein Kunde, der gerade bearbeitet wird,  im Intervall $h$ fertiggestellt wird $\mu\cdot h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601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gr{Bedienrate}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7"/>
  <p:tag name="PICTUREFILESIZE" val="307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lue  Ankunftsrate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31"/>
  <p:tag name="PICTUREFILESIZE" val="234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m obigen Beispiel ist die Wahrscheinlichkeit, das sich der Prozess am nächsten Tag&#10;in einem gewissen Zustand befindet, nicht nur unabhängig von den bisherigen Zuständen (bis auf heute),&#10;sondern auch noch unabhängig vom Tag selber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6548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: kein Kunde wird bearbeite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49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1: ein Kunde wird bearbeite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92"/>
  <p:tag name="PICTUREFILESIZE" val="38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 erhalten als Übergangsdiagramm für die Zeitpunkte $h$, $2h$, $3h$,\ldots: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12"/>
  <p:tag name="PICTUREFILESIZE" val="8367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1-\lambda h$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1"/>
  <p:tag name="PICTUREFILESIZE" val="139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\lambda h$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4"/>
  <p:tag name="PICTUREFILESIZE" val="1246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(1-\lambda h)\cdot \mu h$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20"/>
  <p:tag name="PICTUREFILESIZE" val="2108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(1-\lambda h)\cdot (1-\mu h)+\lambda h$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1"/>
  <p:tag name="PICTUREFILESIZE" val="2887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red kein Kunde komm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0"/>
  <p:tag name="PICTUREFILESIZE" val="281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lue ein Kunde komm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0"/>
  <p:tag name="PICTUREFILESIZE" val="270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(Dies wäre etwa nicht erfüllt, wenn die Wahrscheinlichkeit, dass an einem Sonntag der Server noch &#10;Probleme hat, wenn am vorigen Samstag ein  Probleme hat, z.B.~0.8 betragen würde.)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065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color{magenta} ein Kunde wird fertig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3"/>
  <p:tag name="PICTUREFILESIZE" val="549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gr{kein Kunde wird fertig}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3"/>
  <p:tag name="PICTUREFILESIZE" val="526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red kein Kunde komm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0"/>
  <p:tag name="PICTUREFILESIZE" val="281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red kein Kunde komm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0"/>
  <p:tag name="PICTUREFILESIZE" val="281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lue ein Kunde kommt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0"/>
  <p:tag name="PICTUREFILESIZE" val="270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Und Übergangsmatrix: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4"/>
  <p:tag name="PICTUREFILESIZE" val="3459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 berechnen davon die stationäre Verteilung, also den Vektor &#10;$\pi^*=(p_0,p_1)$ mit $\pi^*\cdot P=\pi^*$ und $p_0+p_1=1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3383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(1-\lambda h)p_0+(1-\lambda h)\cdot \mu h\cdot (1-p_0)=p_0$&#10; liefert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65"/>
  <p:tag name="PICTUREFILESIZE" val="517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Dies ist die erste Gleichung von $\pi^*\cdot P=\pi^*$,\\ bei der &#10;$p_1=1-p_0$ eingesetzt wurde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0"/>
  <p:tag name="PICTUREFILESIZE" val="9407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$p_0=\frac{(1-\lambda h)\cdot \mu h}{(1-\lambda h)\cdot \mu h+\lambda h}&#10;$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0"/>
  <p:tag name="PICTUREFILESIZE" val="477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Solche Markov-Ketten nennt man \gr{homogen}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8"/>
  <p:tag name="PICTUREFILESIZE" val="659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extarrows}&#10;\textwidth350mm&#10;\begin{document}&#10;Wir erhalten&#10;$\displaystyle &#10;p_0=\frac{(1-\lambda h)\cdot \mu }{(1-\lambda h)\cdot \mu +\lambda }&#10; \xrightarrow[h\to 0]{} \frac{\mu}{\mu+\lambda},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63"/>
  <p:tag name="PICTUREFILESIZE" val="739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extarrows}&#10;\textwidth350mm&#10;\begin{document}&#10;und somit &#10;$\displaystyle &#10;p_1=1-p_0=\frac{\lambda}{\mu+\lambda}.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1"/>
  <p:tag name="PICTUREFILESIZE" val="4246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extarrows}&#10;\textwidth350mm&#10;\begin{document}&#10;Die Wahrscheinlichkeit (nach einer Einschwingphase), dass &#10;der Server belegt ist, beträgt also $\frac\lambda{\lambda+\mu}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229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P&#10;=\left(&#10;\begin{array}{cc}&#10;1-\lambda h&amp; \lambda h\\&#10;(1-\lambda h)\cdot \mu h&amp;(1-\lambda h)\cdot (1-\mu h)+\lambda h&#10;\end{array}&#10;\right)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57"/>
  <p:tag name="PICTUREFILESIZE" val="6459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50937"/>
  <p:tag name="ORIGINALWIDTH" val="959.573"/>
  <p:tag name="LATEXADDIN" val="\documentclass{slides}&#10;\include{macros}&#10;\textwidth350mm&#10;\begin{document}&#10;&#10;&#10;Ein \textbf{M$|$M$|$s$|$c}-System kann sich in den&#10;$s+c+1$ Zust\&quot;anden&#10;&#10;&#10;\end{document}&#10;"/>
  <p:tag name="IGUANATEXSIZE" val="20"/>
  <p:tag name="IGUANATEXCURSOR" val="141"/>
  <p:tag name="TRANSPARENCY" val="Falsch"/>
  <p:tag name="FILENAME" val=""/>
  <p:tag name="LATEXENGINEID" val="0"/>
  <p:tag name="TEMPFOLDER" val=".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Für alle $\lambda,\mu$   &#10;ergibt sich als Gleichgewichtsverteil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29"/>
  <p:tag name="PICTUREFILESIZE" val="650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sum_{i=s}^{s+c}&#10;\left(\frac{\lambda}{s\mu}\right)^{i-s}&#10;\right)^{-1}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32"/>
  <p:tag name="PICTUREFILESIZE" val="1042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&#10;=\left\{&#10;\begin{array}{ll}&#10;c+1,&amp;\lambda=s\mu\\&#10;(1- ( \lambda/(s\mu) )^{c+1})/ (1-\lambda /(s\mu)),&amp; \mbox{sonst}&#10;\end{array}&#10;\right.&#10;$$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442"/>
  <p:tag name="PICTUREFILESIZE" val="7021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0 Kunden im System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1"/>
  <p:tag name="PICTUREFILESIZE" val="3133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s+c$ Kunden im System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46"/>
  <p:tag name="PICTUREFILESIZE" val="35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\vdots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"/>
  <p:tag name="PICTUREFILESIZE" val="93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befinden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9"/>
  <p:tag name="PICTUREFILESIZE" val="176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&#10;p_i=p_0\cdot &#10;\frac1{s!}\left(\frac\lambda\mu\right)^s\left(\frac\lambda{s\mu}\right)^{i-s}\mbox{ für }s\leq i\leq s+c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3"/>
  <p:tag name="PICTUREFILESIZE" val="7257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150mm&#10;\begin{document}&#10;&#10;&#10;$p_i$ gibt also die Wahrscheinlichkeit\\ für &#10;$i$ Kunden im System an\\ (nach der Einschwingphase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45"/>
  <p:tag name="PICTUREFILESIZE" val="1173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Ähnliche Überlegungen kann man auch im Fall von mehr als einem Server&#10;(also $s&gt;1$) mit Warte\-kapazität (also $c&gt;0$) anstellen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542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s$ Kunden im System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08"/>
  <p:tag name="PICTUREFILESIZE" val="313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s+1$ Kunden im System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49"/>
  <p:tag name="PICTUREFILESIZE" val="348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0 Kunden in Bearbeitung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3"/>
  <p:tag name="PICTUREFILESIZE" val="3665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i=p_0\cdot &#10;\frac1{i!}\left(\frac\lambda\mu\right)^i\mbox{ für }0&lt; i&lt;s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88"/>
  <p:tag name="PICTUREFILESIZE" val="5234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s$ Kunden in Bearbeitung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0"/>
  <p:tag name="PICTUREFILESIZE" val="365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%layout&#10;\textwidth297mm&#10;%Macros&#10;\newcommand{\myitemi}{$\bullet$\hspace*{1ex}}&#10;\newcommand{\myenumi}[1]{{#1}\hspace*{1ex}}&#10;\newcommand{\mytitle}[1]{\bf\large #1}&#10;\newrgbcolor{mydarkblue}{0.0 0.0 0.4}&#10;\newrgbcolor{mydarkgreen}{0.0 0.4 0.0}&#10;\pagestyle{empty}&#10;\begin{document}&#10;{\large Prof.~Dr.~Andreas Vogt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83"/>
  <p:tag name="PICTUREFILESIZE" val="426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df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3"/>
  <p:tag name="PICTUREFILESIZE" val="1837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0 Kunden in der Warteschlange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9"/>
  <p:tag name="PICTUREFILESIZE" val="4389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s$ Kunden in Bearbeitung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0"/>
  <p:tag name="PICTUREFILESIZE" val="365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1 Kunde in der Warteschlange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6"/>
  <p:tag name="PICTUREFILESIZE" val="4297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c$ Kunden in der Warteschlange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6"/>
  <p:tag name="PICTUREFILESIZE" val="4349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s ergeben sich dann die folgenden Ergebnisse: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78"/>
  <p:tag name="PICTUREFILESIZE" val="548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\vdots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"/>
  <p:tag name="PICTUREFILESIZE" val="933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\vdots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"/>
  <p:tag name="PICTUREFILESIZE" val="933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\vdots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"/>
  <p:tag name="PICTUREFILESIZE" val="93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$c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8"/>
  <p:tag name="PICTUREFILESIZE" val="469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$c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8"/>
  <p:tag name="PICTUREFILESIZE" val="469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r beschränken uns im Folgenden auf homogene Markov-Ketten (\gr{HMK})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91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Ein Autobahnparkplatz wird entworfen. Es stehen nach der Fertigstellung&#10;5 Parkplätze zur Verfügung. Man geht von einer Aufenthaltsdauer der&#10;Gäste von durchschnittlich 15 Minuten aus (exponentielle Verteilung).&#10;Autofahrer, die einen komplett besetzten Parkplatz vorfinden fahren weiter zur nächsten Parkgelegenheit. Es fahren im Mittel stündlich 10 Autos&#10;den Parkplatz a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42195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\itmZ{Wie hoch ist die Wahrscheinlichkeit, einen vollen Parkplatz vorzufinden?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14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\itmE{Wie hoch ist die Wahrscheinlichkeit, einen komplett leeren Parkplatz vorzufinden?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94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\itmE{$\displaystyle p_0=\left(\sum_{i=0}^{s-1}\frac1{i!} \left(\frac{10}4\right)^i&#10;+\frac{1}{5!}\left(\frac{10}4\right)^5  \right)^{-1 }&#10;     $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78"/>
  <p:tag name="PICTUREFILESIZE" val="8266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\blue Lös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7"/>
  <p:tag name="PICTUREFILESIZE" val="1735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Es handelt sich um ein M$|$M$|$5$|$0-System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07"/>
  <p:tag name="PICTUREFILESIZE" val="5349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Es ist $\lambda=10$, $\mu=4$, $s=5$ und $c=0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83"/>
  <p:tag name="PICTUREFILESIZE" val="406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\begin{verbatim}&#10;p=0;&#10;for i=0:5 &#10;   p=p+1/factorial(i)*(10/4)^i; &#10;end&#10;1/p&#10;\end{verbatim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24"/>
  <p:tag name="PICTUREFILESIZE" val="810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$=0.0857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2"/>
  <p:tag name="PICTUREFILESIZE" val="17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e Markov-Kette $(X_n)$ heisst \gr{homogen}, wenn die &#10;Übergangswahrscheinlichkeiten 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124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\itmZ{$\displaystyle p_5=p_0\cdot \frac1{5!} \left(\frac{10}4\right)^5&#10;     $}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7"/>
  <p:tag name="PICTUREFILESIZE" val="421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&#10;\begin{document}&#10;&#10;$=0.0697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2"/>
  <p:tag name="PICTUREFILESIZE" val="1753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i=\pi_0\cdot &#10;\frac1{i!}\left(\frac\lambda\mu\right)^i\mbox{ für }0&lt; i&lt;s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89"/>
  <p:tag name="PICTUREFILESIZE" val="521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sum_{i=s}^{s+c}&#10;\left(\frac{\lambda}{s\mu}\right)^{i-s}&#10;\right)^{-1}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32"/>
  <p:tag name="PICTUREFILESIZE" val="1042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&#10;=\left\{&#10;\begin{array}{ll}&#10;c+1,&amp;\lambda=s\mu\\&#10;(1- ( \lambda/(s\mu) )^{c+1})/ (1-\lambda /(s\mu)),&amp; \mbox{sonst}&#10;\end{array}&#10;\right.&#10;$$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442"/>
  <p:tag name="PICTUREFILESIZE" val="702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&#10;p_i=p_0\cdot &#10;\frac1{s!}\left(\frac\lambda\mu\right)^s\left(\frac\lambda{s\mu}\right)^{i-s}\mbox{ für }s\leq i\leq s+c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3"/>
  <p:tag name="PICTUREFILESIZE" val="7257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Neben der Verteilung für die Anzahl der&#10;Kunden im System (die wir auf der vorigen Folie angegeben haben), sind auch noch&#10;die erwartete Länge $E(N_Q)$ der Warteschlange,&#10;die erwartete Anzahl der Kunden $E(N_s)$, die gerade bearbeitet werden,&#10;die erwartete Wartezeit $E(W_Q)$ eines einzelnen Kundes bis zur Bedienung&#10;und die erwaretet Verweilzeit $E(D)$ eines Kundes im System interessan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4322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Warteschlangenlänge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13"/>
  <p:tag name="PICTUREFILESIZE" val="600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 Warteschlange hat die Länge $(j-s)$, wenn $j$ Kunden im System sind und dafür&#10;beträgt die Wahrscheinlichkeit $p_j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523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lue Erklär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2"/>
  <p:tag name="PICTUREFILESIZE" val="196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n diesem Fall heisst die Matrix ${\bf P}=(p_{ij})$ mit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59"/>
  <p:tag name="PICTUREFILESIZE" val="599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$c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8"/>
  <p:tag name="PICTUREFILESIZE" val="4694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Q)=\sum_{j=s+1}^{s+c}(j-s)p_j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8"/>
  <p:tag name="PICTUREFILESIZE" val="501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e (nicht allzu schwere) Rechnung ergibt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2"/>
  <p:tag name="PICTUREFILESIZE" val="5608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&#10;\frac{&#10;p_0\cdot\left(\frac\lambda\mu\right)^s\cdot \frac\lambda{s\mu}&#10;\left[1-\left(\frac\lambda{s\mu}\right)^{c+1}-\left(1- \frac\lambda{s\mu}\right)&#10;\cdot(c+1)\cdot \left(\frac\lambda{s\mu}\right)^{c}&#10;\right]&#10;}{&#10;s!\cdot \left(1- \frac\lambda{s\mu}\right)^2&#10;}&#10;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08"/>
  <p:tag name="PICTUREFILESIZE" val="10158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 falls $\lambda=s\mu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3"/>
  <p:tag name="PICTUREFILESIZE" val="199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 falls $\lambda\neq s\mu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3"/>
  <p:tag name="PICTUREFILESIZE" val="215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&#10;\frac{&#10;p_0\cdot\left(\frac\lambda\mu\right)^s\cdot \frac\lambda{s\mu}&#10;\cdot (1+c)\cdot c&#10;}{&#10;2\cdot s!&#10;}&#10;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5"/>
  <p:tag name="PICTUREFILESIZE" val="463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Q)=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1"/>
  <p:tag name="PICTUREFILESIZE" val="209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$c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8"/>
  <p:tag name="PICTUREFILESIZE" val="4694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s)=\sum_{j=0}^{s-1}jp_j+s\sum_{j=s}^{s+c}p_j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4"/>
  <p:tag name="PICTUREFILESIZE" val="57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gr{Übergangsmatrix (Ü-Matrix)}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92"/>
  <p:tag name="PICTUREFILESIZE" val="6718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Anzahl an gerade bedienten Kunden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68"/>
  <p:tag name="PICTUREFILESIZE" val="737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enn $0\leq j&lt; s$ Kunden im System sind (wofür die Wahrscheinlichkeit $p_j$ ist), werden&#10;$j$ Kunden bedient. Wenn mindestens $s$ Kunden im System sind &#10;(wofür die Wahrscheinlichkeit $\sum_{j=s}^{s+c} p_j$ ist),&#10;werden $s$ Kunden bedien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637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lue Erklär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2"/>
  <p:tag name="PICTUREFILESIZE" val="196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W_Q)=\frac{E(N_Q)}{\lambda\cdot (1-p_{s+c})}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1"/>
  <p:tag name="PICTUREFILESIZE" val="4928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Wartezeit eines Kundens&#10;bis zur Bedienung&#10;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459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s folgt aus der in (fast) beliebigen System gültigen \gr{Formel von Little}, welche&#10;besagt, dass die erwartete &#10;Anzahl von Kunden in einem System&#10;gleich dem Produkt ihrer durchschnittlichen Ankunftsrate und ihrer &#10;erwartete Verweildauer im System is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041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lue Erklär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2"/>
  <p:tag name="PICTUREFILESIZE" val="1966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D)=E(W_Q)+\frac1\mu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7"/>
  <p:tag name="PICTUREFILESIZE" val="3673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Verweilzeit eines Kundens&#10;im System&#10;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77"/>
  <p:tag name="PICTUREFILESIZE" val="7676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Summe aus erwarteter Zeit bis zur Bedienung und erwarteter Dauer der Bedienung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46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$p_{ij}=P(X_n=j\mid X_{n-1}=i),\,\,(i,j\in {I})$$ 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66"/>
  <p:tag name="PICTUREFILESIZE" val="4706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lue Erklärung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2"/>
  <p:tag name="PICTUREFILESIZE" val="1966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e (nicht allzu schwere) Rechnung ergibt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2"/>
  <p:tag name="PICTUREFILESIZE" val="5608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s)=\frac\lambda\mu\cdot (1-p_{s+c})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21"/>
  <p:tag name="PICTUREFILESIZE" val="3924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s gibt Situationen, wo die Grösse des Warteraumes praktisch unendlich ist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978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\infty$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8"/>
  <p:tag name="PICTUREFILESIZE" val="484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\textbf{M$|$M$|$s$|\infty$} Systeme ergeben sich die folgenden Resultate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14"/>
  <p:tag name="PICTUREFILESIZE" val="7523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Für $\lambda\geq s\mu$ existiert keine Gleichgewichtsverteilung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14"/>
  <p:tag name="PICTUREFILESIZE" val="6524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00mm&#10;\begin{document}&#10;&#10;&#10;Intuitiv kommen dann mehr Anfragen rein, als von den $s$ Servern zusammen bearbeitet werden können.&#10;Die Anzahl der Kunden im System geht also im Laufe der Zeit gegen $\infty$ und pendelt sich nicht&#10;ei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1445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Für $\lambda&lt; s\mu$ existiert eine Gleichgewichtsverteilung, und zwar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04"/>
  <p:tag name="PICTUREFILESIZE" val="719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150mm&#10;\begin{document}&#10;&#10;&#10;$p_i$ gibt also die Wahrscheinlichkeit\\ für &#10;$i$ Kunden im System an\\ (nach der Einschwingphase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45"/>
  <p:tag name="PICTUREFILESIZE" val="1173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 für alle $n$ gleich sind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0"/>
  <p:tag name="PICTUREFILESIZE" val="3057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frac{s}{s-\frac\lambda\mu}\right)^{-1}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68"/>
  <p:tag name="PICTUREFILESIZE" val="8597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i=p_0\cdot \frac{1}{s!}\left(\frac\lambda\mu\right)^i \mbox{ für }i=1,2,\ldots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0"/>
  <p:tag name="PICTUREFILESIZE" val="521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Warteschlangenlänge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13"/>
  <p:tag name="PICTUREFILESIZE" val="600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Anzahl an gerade bedienten Kunden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68"/>
  <p:tag name="PICTUREFILESIZE" val="737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s)=\frac\lambda\mu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6"/>
  <p:tag name="PICTUREFILESIZE" val="2593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N_Q)=C_s\left(\frac\lambda\mu\right)\cdot&#10;\frac{\frac\lambda\mu}{s-\frac\lambda\mu}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2"/>
  <p:tag name="PICTUREFILESIZE" val="5324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W_Q)=\frac{C_s\left(\frac\lambda\mu\right)}{\mu s-\lambda}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63"/>
  <p:tag name="PICTUREFILESIZE" val="430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Wartezeit eines Kundens&#10;bis zur Bedienung&#10;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45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E(D)=E(W_Q)+\frac1\mu$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7"/>
  <p:tag name="PICTUREFILESIZE" val="367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erwartete Verweilzeit eines Kundens&#10;im System&#10;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77"/>
  <p:tag name="PICTUREFILESIZE" val="767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Im Beispiel von vorhin sieht die Übergangsmatrix so aus: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74"/>
  <p:tag name="PICTUREFILESIZE" val="7045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wobei&#10;$\displaystyle C_s\left(\frac\lambda\mu\right)&#10;=\sum_{i=s}^\infty p_i=\left(\frac\lambda\mu\right)^s\frac1{s!}&#10;\cdot \frac{s}{s-\frac\lambda\mu}\cdot p_0$ die Wahrscheinlichikeit angibt, dass alle Server besetzt sind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6509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bereits diskutierten Leistungsmasse erhalten wir in diesem Fall ($\lambda&lt;s\mu$)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9166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\infty$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8"/>
  <p:tag name="PICTUREFILESIZE" val="484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m Schnitt benötigt ein Fluzeug zwei Minuten zum landen (exponentialverteilt), und im Schnitt&#10;kommen 27 Flugzeuge pro Stunde an (poissonverteilt)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797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e viele Landebahnen werden benötigt, damit die Wahrscheinlichkeit, dass ein Flugzeug wartet,&#10;10\% nicht übersteigt?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513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Wir berechnen für $s=1,2,3,\ldots$ die Wahrscheinlichkeit,&#10;dass ein Flugzeug warten muss. Dabei ist es sinnvoll, dies als M$|$M$|$s$|\infty$ Warteschlange zu modellieren,&#10;da im Prinzip beliebig viele Flugzeuge warten könne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4832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Für $s=1$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4"/>
  <p:tag name="PICTUREFILESIZE" val="292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$\displaystyle C_s\left(\frac\lambda\mu\right)&#10;=\left(\frac\lambda\mu\right)^s\frac1{s!}&#10;\cdot \frac{s}{s-\frac\lambda\mu}\cdot p_0&#10;=0.9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37"/>
  <p:tag name="PICTUREFILESIZE" val="696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s ist $\lambda=27$ und $\mu=30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9"/>
  <p:tag name="PICTUREFILESIZE" val="32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$P(X_n=j\mid X_{n-1}=i),\,\,(i,j\in {I})$$ 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9"/>
  <p:tag name="PICTUREFILESIZE" val="4013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frac{s}{s-\frac\lambda\mu}\right)^{-1}=\frac{1}{1+\frac\lambda\mu\frac{1}{1-\frac\lambda\mu}}=0.1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54"/>
  <p:tag name="PICTUREFILESIZE" val="11293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Für $s=2$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4"/>
  <p:tag name="PICTUREFILESIZE" val="295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$\displaystyle C_s\left(\frac\lambda\mu\right)&#10;=\left(\frac\lambda\mu\right)^s\frac1{s!}&#10;\cdot \frac{s}{s-\frac\lambda\mu}\cdot p_0&#10;=0.2793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75"/>
  <p:tag name="PICTUREFILESIZE" val="7575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frac{s}{s-\frac\lambda\mu}\right)^{-1}=\frac{1}{1+ &#10;\frac\lambda\mu+&#10; \frac12\left(&#10;\frac\lambda\mu\right)^2\frac{2}{2-\frac\lambda\mu}}=0.3793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86"/>
  <p:tag name="PICTUREFILESIZE" val="13887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Für $s=3$ ergibt sich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14"/>
  <p:tag name="PICTUREFILESIZE" val="296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80mm&#10;\begin{document}&#10;$\displaystyle C_s\left(\frac\lambda\mu\right)&#10;=\left(\frac\lambda\mu\right)^s\frac1{s!}&#10;\cdot \frac{s}{s-\frac\lambda\mu}\cdot p_0&#10;=0.07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50"/>
  <p:tag name="PICTUREFILESIZE" val="705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$$p_0=&#10;\left(&#10;\sum_{i=0}^{s-1}&#10;\frac{1}{i!}&#10;\left(\frac\lambda\mu\right)^{i}&#10;+&#10;\frac1{s!}&#10;\left(\frac\lambda\mu\right)^s&#10;\frac{s}{s-\frac\lambda\mu}\right)^{-1}=\frac{1}{1+ &#10;\frac\lambda\mu+&#10; \frac12\left(&#10;\frac\lambda\mu\right)^2\frac{2}{2-\frac\lambda\mu}&#10;+&#10; \frac16\left(&#10;\frac\lambda\mu\right)^3\frac{3}{3-\frac\lambda\mu}&#10;}=0.4035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5705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Es werden also 3 Landebahnen benötig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1"/>
  <p:tag name="PICTUREFILESIZE" val="503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 \textbf{M$|$M$|$s$|\infty$}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8"/>
  <p:tag name="PICTUREFILESIZE" val="4842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die Wartezeit $W_Q$ in der Schlange bis zur Bedienung   gilt: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19"/>
  <p:tag name="PICTUREFILESIZE" val="79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ie Summe jeder Zeile ist 1: Die Summe der &#10;Elemente der $i$-ten Zeile ist die Summe aller Wahrscheinlichkeiten, mit denen&#10;sich der Prozess aus dem Zustand $i$ in einen beliebigen Zustand bewegt, und diese&#10;Wahrscheinlichkeit ist 1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481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P(W_Q&gt;t)=C_s\left(\frac\lambda\mu\right)e^{-(s\mu-\lambda)t}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94"/>
  <p:tag name="PICTUREFILESIZE" val="5026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n der Literatur finden sich (ziemlich lange) Formeln für $P(D&gt;t)$, also die&#10;Wahrscheinlichkeit, dass jemand mindestens die Zeit $t$ im System verbringt, auch &#10;für den Fall eines M$|$M$|$s$|$c Systems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154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Bediensystem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95"/>
  <p:tag name="PICTUREFILESIZE" val="3198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amit haben wir einige wenige Aspekte der sehr reichhaltigen Warteschlangentheorie &#10;behandelt.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720"/>
  <p:tag name="PICTUREFILESIZE" val="1065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Viele Aspekte können im Rahmen dieses Moduls nicht thematisiert werden: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720"/>
  <p:tag name="PICTUREFILESIZE" val="8424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-- andere  Verteilungen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221"/>
  <p:tag name="PICTUREFILESIZE" val="3086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 \itm{--}{andere Abarbeitungstypen neben FCFS, etwa \textit{Processor Sharing}, wo ankommende Aufträge&#10;gleichzeitig (d.h.~es wird schnell zwischen den Aufgaben hin- und hergesprungen) bearbeitet werden}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720"/>
  <p:tag name="PICTUREFILESIZE" val="2320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 \itm{--}{&#10;Warteschlangennetze, wo viele Warteschlangensysteme (auch ggfs.~rückgekoppelt) verbunden sind&#10;}&#10;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720"/>
  <p:tag name="PICTUREFILESIZE" val="12758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url}&#10;\textwidth350mm&#10;\begin{document}&#10;&#10;\url{http://www.ee.cityu.edu.hk/~zukerman/classnotes.pdf} enthält sehr viel zusätzliches Material.&#10;\end{document}&#10;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720"/>
  <p:tag name="PICTUREFILESIZE" val="10633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diskrete Stochastik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54"/>
  <p:tag name="PICTUREFILESIZE" val="40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%layout&#10;\textwidth297mm&#10;%Macros&#10;\newcommand{\myitemi}{$\bullet$\hspace*{1ex}}&#10;\newcommand{\myenumi}[1]{{#1}\hspace*{1ex}}&#10;\newcommand{\mytitle}[1]{\bf\large #1}&#10;\newrgbcolor{mydarkblue}{0.0 0.0 0.4}&#10;\newrgbcolor{mydarkgreen}{0.0 0.4 0.0}&#10;\pagestyle{empty}&#10;\begin{document}&#10;{\bf\Large 7.~Markov-Prozesse und Warteschlangen}&#10;\end{document}&#10;"/>
  <p:tag name="FILENAME" val="txp_fig"/>
  <p:tag name="FORMAT" val="png256"/>
  <p:tag name="RES" val="300"/>
  <p:tag name="BLEND" val="0"/>
  <p:tag name="TRANSPARENT" val="1"/>
  <p:tag name="TBUG" val="0"/>
  <p:tag name="ALLOWFS" val="0"/>
  <p:tag name="ORIGWIDTH" val="648"/>
  <p:tag name="PICTUREFILESIZE" val="886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sp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60mm&#10;\begin{document}&#10;Davon einige Aspekte&#10;behandelt!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31"/>
  <p:tag name="PICTUREFILESIZE" val="447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60mm&#10;\begin{document}&#10;(Das Eis sieht aber überall &#10;ähnlich aus!)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06"/>
  <p:tag name="PICTUREFILESIZE" val="503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lue Bemerkung: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8"/>
  <p:tag name="PICTUREFILESIZE" val="221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150mm&#10;\begin{document}&#10;In Zeile $i$ und Spalte $j$ steht also die Wahr\-scheinlichkeit, dass&#10;man aus Zustand $i$ in Zustand $j$ wechsel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25"/>
  <p:tag name="PICTUREFILESIZE" val="1286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bsp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250mm&#10;\begin{document}&#10;&#10;Wenn der Server ein Problem hat, dann hat er mit Wahrscheinlichkeit 0.5 am nächsten Tag&#10;immer noch ein Problem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08"/>
  <p:tag name="PICTUREFILESIZE" val="129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250mm&#10;\begin{document}&#10;&#10;Wenn ihr Server ohne Probleme läuft, dann hat er mit Wahrscheinlichkeit&#10;0.9 auch am nächsten Tag kein Problem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07"/>
  <p:tag name="PICTUREFILESIZE" val="1336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itmE{Wir würfeln jeden Tag mit einem Würfel. $X_n$ bezeichne die Summe aller Würfelwürfe bis &#10;einschliesslich Tag $n$.}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51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itmZ{Wir würfeln jeden Tag mit einem Würfel und sonntags &#10; sogar zweimal. $Y_n$ be\-zeichne die Summe aller Würfelwürfe bis &#10;einschliesslich Tag $n$.}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713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itmD{Wir würfeln jeden Tag mit einem Würfel. Wenn wir dabei an zwei aufeinanderfolgenden Tagen eine&#10;6 würfeln, dann würfeln wir am nächsten Tag nicht. $Z_n$ bezeichne die Summe aller Würfelwürfe bis &#10;einschliesslich Tag $n$.}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450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Entscheiden Sie, welche der folgenden stochastischen Prozesse eine&#10;Markovkette ist und wenn ja, ob sie homogen ist oder nicht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7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blue Markov, nicht homogen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37"/>
  <p:tag name="PICTUREFILESIZE" val="34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blue HMK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1"/>
  <p:tag name="PICTUREFILESIZE" val="140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begin{document}&#10;&#10;&#10;\blue keine Markovkette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2"/>
  <p:tag name="PICTUREFILESIZE" val="287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Ein {stochastischer Prozess} beschreibt die Zustände eines zufallsbeeinflussten Systems&#10;in aufeinanderfolgenden Zeitpunkte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6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$&#10;\begin{pmatrix}&#10;0.9&amp;0.1\\&#10;0.5&amp;0.5&#10;\end{pmatrix}&#10;$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7"/>
  <p:tag name="PICTUREFILESIZE" val="295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\bsp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0"/>
  <p:tag name="PICTUREFILESIZE" val="185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94"/>
  <p:tag name="PICTUREFILESIZE" val="181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usepackage{amsmath}&#10;\textwidth150mm&#10;\begin{document}&#10;keine Probleme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53"/>
  <p:tag name="PICTUREFILESIZE" val="246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ergibt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8"/>
  <p:tag name="PICTUREFILESIZE" val="164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kein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7"/>
  <p:tag name="PICTUREFILESIZE" val="130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Problem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2"/>
  <p:tag name="PICTUREFILESIZE" val="17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Problem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82"/>
  <p:tag name="PICTUREFILESIZE" val="17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Für jeden Zeitpunkt $t\in T\subseteq \mR$ beschreibe eine&#10;Zufallsvariable $X_t:\Omega\to I$ den Zustand eines Systems zum Zeitpunkt $t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444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.9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"/>
  <p:tag name="PICTUREFILESIZE" val="128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.1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"/>
  <p:tag name="PICTUREFILESIZE" val="114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.5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"/>
  <p:tag name="PICTUREFILESIZE" val="125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0.5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1"/>
  <p:tag name="PICTUREFILESIZE" val="125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Am Tag $n$ habe der Server kein Problem. 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18"/>
  <p:tag name="PICTUREFILESIZE" val="52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Mit welcher Wahrscheinlichkeit hat er am Tag $n+2$ ein Problem?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71"/>
  <p:tag name="PICTUREFILESIZE" val="777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ir berechnen allgemein&#10;$P(X_{n+2}=j\mid X_n=i)$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78"/>
  <p:tag name="PICTUREFILESIZE" val="605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$\displaystyle P(X_{n+2}=j\mid X_{n}=i)=&#10;\sum_{k\in I}P(X_{n+2}=j, X_{n+1}=k\mid X_{n}=i)&#10;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99"/>
  <p:tag name="PICTUREFILESIZE" val="7068"/>
  <p:tag name="TEXPOINTSCALING" val="0.7000481250489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&#10;$\displaystyle =\sum_{k\in I}\frac{P(X_{n+2}=j, X_{n+1}=k, X_{n}=i)&#10;}{P(X_n=i)}=$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98"/>
  <p:tag name="PICTUREFILESIZE" val="678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0.9\cdot 0.1+0.1\cdot 0.5$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80"/>
  <p:tag name="PICTUREFILESIZE" val="23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ann heisst $(X_t,t\in T)$ oder kurz $(X_t)$ \gr{stochastischer Prozess} mit \gr{Zustandsraum} $I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281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Markov-Ketten kann man oft übersichtlich mit Hilfe eines&#10;\gr{Übergangsgraphen} darstellen, bei dem die Knoten den Zuständen entsprechen, sowie&#10;Pfeile mit den entsprechenden&#10;Übergangswahrscheinlich\-keiten zwischen Zuständen gezeichnet werden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3017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$\displaystyle&#10;=\sum_{k\in I}\frac{P(X_{n+2}=j, X_{n+1}=k, X_{n}=i)&#10;}{P(X_{n+1}=k,X_n=i)}\cdot &#10;\frac{P(X_{n+1}=k, X_{n}=i)&#10;}{P(X_n=i)}&#10;$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99"/>
  <p:tag name="PICTUREFILESIZE" val="983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$\displaystyle =\sum_{k\in I}&#10;P(X_{n+2}=j\mid X_{n+1}=k,X_n=i)\cdot &#10;P(X_{n+1}=k\mid  X_{n}=i)&#10;$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11"/>
  <p:tag name="PICTUREFILESIZE" val="705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$\displaystyle =\sum_{k\in I}&#10;p_{kj}\cdot p_{ik} &#10;$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28"/>
  <p:tag name="PICTUREFILESIZE" val="304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150mm&#10;\begin{document}&#10;Wenn $P$ die Übergangsmatrix bezeichnet, dann&#10;ist dies also gerade der $ij$-te Eintrag der Matrix $P^2$.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23"/>
  <p:tag name="PICTUREFILESIZE" val="1249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450mm&#10;\begin{document}&#10;$\displaystyle =\sum_{k\in I}&#10;P(X_{n+2}=j\mid X_{n+1}=k)\cdot &#10;P(X_{n+1}=k\mid  X_{n}=i)&#10;$&#10;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35"/>
  <p:tag name="PICTUREFILESIZE" val="658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pstricks}&#10;\usepackage{color}&#10;\usepackage[ansinew]{inputenc}&#10;\usepackage{amssymb}&#10;\usepackage{enumitem}&#10;%layout&#10;\textwidth297mm&#10;%Macros&#10;\newcommand{\myitemi}{$\bullet$\hspace*{1ex}}&#10;\newcommand{\myenumi}[1]{{#1}\hspace*{1ex}}&#10;\newcommand{\mytitle}[1]{\bf\large #1}&#10;\newrgbcolor{mydarkblue}{0.0 0.0 0.4}&#10;\newrgbcolor{mydarkgreen}{0.0 0.4 0.0}&#10;\newcommand{\gr}[1]{{\mydarkgreen#1}}&#10;\newcommand{\itm}[2]{&#10;\begin{enumerate}&#10;\item[#1] #2&#10;\end{enumerate}&#10;}&#10;&#10;\pagestyle{empty}&#10;\begin{document}&#10;\mytitle{stochastische Prozesse}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304"/>
  <p:tag name="PICTUREFILESIZE" val="41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Allgemein erhalten wir für eine beliebiege&#10;HMK mit Übergangsmatrix $P$:&#10;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6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P(X_{n+m}=j\mid X_n=i)$ ist der $ij$-te Eintrag der Matrix $P^m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588"/>
  <p:tag name="PICTUREFILESIZE" val="730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&#10;Das Verhalten einer Markov-Kette ist also eindeutig durch die &#10;Übergangsmatrix $P$ bestimmt, sofern der Startwert bekannt ist.&#10;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59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\df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3"/>
  <p:tag name="PICTUREFILESIZE" val="183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Nicht immer ist der Startwert eine feste Zahl, er kann auch&#10;zufällig sein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20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In unserem Server-Beispiel könnte es etwa so sein, dass man plant, einen solchen Server zum neuen &#10;Jahr zu kaufen, wobei es so sein kann, dass ein Prozentsatz &#10;von z.B.~1\% aller Server gleich zu Beginn auf Grund eines Herstellungsfehlers&#10;Probleme hat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2717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Man hat also eine \gr{Startverteilung} gegeben, d.h.~$P(X_0=i)$ für alle&#10;$i\in I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17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Den Vektor bestehend aus den Einträgen&#10;$P(X_0=i)$ für $i\in I$ bezeichnet man (meist) mit $\pi_0$.&#10;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106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Bei gegebenem $\pi_0$ ist also: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269"/>
  <p:tag name="PICTUREFILESIZE" val="36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&#10;$$P(X_m=j)=\sum_{k\in I}P(X_m=j\mid X_0=k)\cdot P(X_0=k)=&#10;\sum_{k\in I}\left(P^m\right)_{kj} \cdot \pi_0^{(k)},&#10;$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686"/>
  <p:tag name="PICTUREFILESIZE" val="896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wobei $ \pi_0^{(k)}$ die $k$-te Stelle von $\pi_0$ bezeichnet.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449"/>
  <p:tag name="PICTUREFILESIZE" val="642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Mit $\pi_n$ bezeichnet man den &#10;Vektor mit den Einträgen $P(X_n=i)$ für $i\in I$.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720"/>
  <p:tag name="PICTUREFILESIZE" val="865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Damit gilt: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07"/>
  <p:tag name="PICTUREFILESIZE" val="190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include{macros}&#10;\textwidth350mm&#10;\begin{document}&#10;$\pi_n=\pi_0\cdot P^n$&#10;\end{document}&#10;"/>
  <p:tag name="FILENAME" val="txp_fig"/>
  <p:tag name="FORMAT" val="png256"/>
  <p:tag name="RES" val="300"/>
  <p:tag name="BLEND" val="0"/>
  <p:tag name="TRANSPARENT" val="0"/>
  <p:tag name="TBUG" val="0"/>
  <p:tag name="ALLOWFS" val="0"/>
  <p:tag name="ORIGWIDTH" val="119"/>
  <p:tag name="PICTUREFILESIZE" val="1988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Bildschirmpräsentation (4:3)</PresentationFormat>
  <Paragraphs>27</Paragraphs>
  <Slides>27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Arial</vt:lpstr>
      <vt:lpstr>Standarddesign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Andreas Vogt</dc:creator>
  <cp:lastModifiedBy>Vogt Andreas</cp:lastModifiedBy>
  <cp:revision>911</cp:revision>
  <dcterms:created xsi:type="dcterms:W3CDTF">2005-01-22T10:46:42Z</dcterms:created>
  <dcterms:modified xsi:type="dcterms:W3CDTF">2020-12-29T10:05:51Z</dcterms:modified>
</cp:coreProperties>
</file>